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18"/>
  </p:notesMasterIdLst>
  <p:sldIdLst>
    <p:sldId id="2134805839" r:id="rId3"/>
    <p:sldId id="2140755452" r:id="rId4"/>
    <p:sldId id="2134805837" r:id="rId5"/>
    <p:sldId id="2134805838" r:id="rId6"/>
    <p:sldId id="2140755451" r:id="rId7"/>
    <p:sldId id="2134806068" r:id="rId8"/>
    <p:sldId id="2140755453" r:id="rId9"/>
    <p:sldId id="2140755455" r:id="rId10"/>
    <p:sldId id="2134805984" r:id="rId11"/>
    <p:sldId id="2140755454" r:id="rId12"/>
    <p:sldId id="2140755456" r:id="rId13"/>
    <p:sldId id="436" r:id="rId14"/>
    <p:sldId id="854" r:id="rId15"/>
    <p:sldId id="2140755458" r:id="rId16"/>
    <p:sldId id="21407554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107622-A40A-43AD-BDBD-2EBCE200B4DB}" v="223" dt="2025-06-16T15:29:52.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Grennell" userId="e957b171-83bb-4d31-a104-fefe7a8d1127" providerId="ADAL" clId="{D2107622-A40A-43AD-BDBD-2EBCE200B4DB}"/>
    <pc:docChg chg="undo custSel addSld delSld modSld">
      <pc:chgData name="Katie Grennell" userId="e957b171-83bb-4d31-a104-fefe7a8d1127" providerId="ADAL" clId="{D2107622-A40A-43AD-BDBD-2EBCE200B4DB}" dt="2025-06-16T15:40:45.105" v="4986" actId="478"/>
      <pc:docMkLst>
        <pc:docMk/>
      </pc:docMkLst>
      <pc:sldChg chg="addSp delSp modSp add mod modAnim">
        <pc:chgData name="Katie Grennell" userId="e957b171-83bb-4d31-a104-fefe7a8d1127" providerId="ADAL" clId="{D2107622-A40A-43AD-BDBD-2EBCE200B4DB}" dt="2025-06-16T15:33:42.539" v="4768" actId="962"/>
        <pc:sldMkLst>
          <pc:docMk/>
          <pc:sldMk cId="2913741454" sldId="436"/>
        </pc:sldMkLst>
        <pc:spChg chg="mod">
          <ac:chgData name="Katie Grennell" userId="e957b171-83bb-4d31-a104-fefe7a8d1127" providerId="ADAL" clId="{D2107622-A40A-43AD-BDBD-2EBCE200B4DB}" dt="2025-06-16T15:14:36.565" v="2224" actId="255"/>
          <ac:spMkLst>
            <pc:docMk/>
            <pc:sldMk cId="2913741454" sldId="436"/>
            <ac:spMk id="3" creationId="{00000000-0000-0000-0000-000000000000}"/>
          </ac:spMkLst>
        </pc:spChg>
        <pc:picChg chg="add mod">
          <ac:chgData name="Katie Grennell" userId="e957b171-83bb-4d31-a104-fefe7a8d1127" providerId="ADAL" clId="{D2107622-A40A-43AD-BDBD-2EBCE200B4DB}" dt="2025-06-16T15:33:42.539" v="4768" actId="962"/>
          <ac:picMkLst>
            <pc:docMk/>
            <pc:sldMk cId="2913741454" sldId="436"/>
            <ac:picMk id="5" creationId="{4F11924E-F48A-F4CD-8477-DC5FFB3760E5}"/>
          </ac:picMkLst>
        </pc:picChg>
        <pc:picChg chg="del">
          <ac:chgData name="Katie Grennell" userId="e957b171-83bb-4d31-a104-fefe7a8d1127" providerId="ADAL" clId="{D2107622-A40A-43AD-BDBD-2EBCE200B4DB}" dt="2025-06-16T15:13:04.971" v="2213" actId="478"/>
          <ac:picMkLst>
            <pc:docMk/>
            <pc:sldMk cId="2913741454" sldId="436"/>
            <ac:picMk id="10" creationId="{6BE3E0E3-925C-8AD4-B61F-3C67C64A9C4F}"/>
          </ac:picMkLst>
        </pc:picChg>
      </pc:sldChg>
      <pc:sldChg chg="add">
        <pc:chgData name="Katie Grennell" userId="e957b171-83bb-4d31-a104-fefe7a8d1127" providerId="ADAL" clId="{D2107622-A40A-43AD-BDBD-2EBCE200B4DB}" dt="2025-06-16T15:11:40.046" v="2075"/>
        <pc:sldMkLst>
          <pc:docMk/>
          <pc:sldMk cId="135144215" sldId="854"/>
        </pc:sldMkLst>
      </pc:sldChg>
      <pc:sldChg chg="modSp mod">
        <pc:chgData name="Katie Grennell" userId="e957b171-83bb-4d31-a104-fefe7a8d1127" providerId="ADAL" clId="{D2107622-A40A-43AD-BDBD-2EBCE200B4DB}" dt="2025-06-16T15:24:54.010" v="3127" actId="13926"/>
        <pc:sldMkLst>
          <pc:docMk/>
          <pc:sldMk cId="1405577011" sldId="2134805837"/>
        </pc:sldMkLst>
        <pc:spChg chg="mod">
          <ac:chgData name="Katie Grennell" userId="e957b171-83bb-4d31-a104-fefe7a8d1127" providerId="ADAL" clId="{D2107622-A40A-43AD-BDBD-2EBCE200B4DB}" dt="2025-06-16T15:24:54.010" v="3127" actId="13926"/>
          <ac:spMkLst>
            <pc:docMk/>
            <pc:sldMk cId="1405577011" sldId="2134805837"/>
            <ac:spMk id="3" creationId="{A2893958-1AFC-8A57-F06F-7A9A726700BD}"/>
          </ac:spMkLst>
        </pc:spChg>
        <pc:picChg chg="mod">
          <ac:chgData name="Katie Grennell" userId="e957b171-83bb-4d31-a104-fefe7a8d1127" providerId="ADAL" clId="{D2107622-A40A-43AD-BDBD-2EBCE200B4DB}" dt="2025-06-16T14:29:56.087" v="0" actId="14100"/>
          <ac:picMkLst>
            <pc:docMk/>
            <pc:sldMk cId="1405577011" sldId="2134805837"/>
            <ac:picMk id="7" creationId="{FDFA52C9-06BF-6C89-7F7B-1648322BF062}"/>
          </ac:picMkLst>
        </pc:picChg>
      </pc:sldChg>
      <pc:sldChg chg="modSp mod">
        <pc:chgData name="Katie Grennell" userId="e957b171-83bb-4d31-a104-fefe7a8d1127" providerId="ADAL" clId="{D2107622-A40A-43AD-BDBD-2EBCE200B4DB}" dt="2025-06-16T14:30:27.239" v="106" actId="20577"/>
        <pc:sldMkLst>
          <pc:docMk/>
          <pc:sldMk cId="96227333" sldId="2134805838"/>
        </pc:sldMkLst>
        <pc:spChg chg="mod">
          <ac:chgData name="Katie Grennell" userId="e957b171-83bb-4d31-a104-fefe7a8d1127" providerId="ADAL" clId="{D2107622-A40A-43AD-BDBD-2EBCE200B4DB}" dt="2025-06-16T14:30:27.239" v="106" actId="20577"/>
          <ac:spMkLst>
            <pc:docMk/>
            <pc:sldMk cId="96227333" sldId="2134805838"/>
            <ac:spMk id="3" creationId="{186ED0EE-FFDD-AE12-8A9B-11D51CCA4B08}"/>
          </ac:spMkLst>
        </pc:spChg>
      </pc:sldChg>
      <pc:sldChg chg="delSp modSp mod">
        <pc:chgData name="Katie Grennell" userId="e957b171-83bb-4d31-a104-fefe7a8d1127" providerId="ADAL" clId="{D2107622-A40A-43AD-BDBD-2EBCE200B4DB}" dt="2025-06-16T15:40:45.105" v="4986" actId="478"/>
        <pc:sldMkLst>
          <pc:docMk/>
          <pc:sldMk cId="748683813" sldId="2134805839"/>
        </pc:sldMkLst>
        <pc:spChg chg="mod">
          <ac:chgData name="Katie Grennell" userId="e957b171-83bb-4d31-a104-fefe7a8d1127" providerId="ADAL" clId="{D2107622-A40A-43AD-BDBD-2EBCE200B4DB}" dt="2025-06-16T15:37:31.271" v="4984" actId="20577"/>
          <ac:spMkLst>
            <pc:docMk/>
            <pc:sldMk cId="748683813" sldId="2134805839"/>
            <ac:spMk id="2" creationId="{8B158517-9840-87EC-A143-E1FC0BFACA4E}"/>
          </ac:spMkLst>
        </pc:spChg>
        <pc:spChg chg="del">
          <ac:chgData name="Katie Grennell" userId="e957b171-83bb-4d31-a104-fefe7a8d1127" providerId="ADAL" clId="{D2107622-A40A-43AD-BDBD-2EBCE200B4DB}" dt="2025-06-16T15:40:45.105" v="4986" actId="478"/>
          <ac:spMkLst>
            <pc:docMk/>
            <pc:sldMk cId="748683813" sldId="2134805839"/>
            <ac:spMk id="6" creationId="{5445DBB6-2818-630A-554B-B24EDB76EC58}"/>
          </ac:spMkLst>
        </pc:spChg>
      </pc:sldChg>
      <pc:sldChg chg="addSp modSp add mod">
        <pc:chgData name="Katie Grennell" userId="e957b171-83bb-4d31-a104-fefe7a8d1127" providerId="ADAL" clId="{D2107622-A40A-43AD-BDBD-2EBCE200B4DB}" dt="2025-06-16T15:35:08.468" v="4967" actId="962"/>
        <pc:sldMkLst>
          <pc:docMk/>
          <pc:sldMk cId="750095908" sldId="2134805984"/>
        </pc:sldMkLst>
        <pc:spChg chg="mod">
          <ac:chgData name="Katie Grennell" userId="e957b171-83bb-4d31-a104-fefe7a8d1127" providerId="ADAL" clId="{D2107622-A40A-43AD-BDBD-2EBCE200B4DB}" dt="2025-06-16T14:51:33.097" v="1383" actId="1076"/>
          <ac:spMkLst>
            <pc:docMk/>
            <pc:sldMk cId="750095908" sldId="2134805984"/>
            <ac:spMk id="3" creationId="{4FFEAB97-6077-70E5-808D-D85C68148CE8}"/>
          </ac:spMkLst>
        </pc:spChg>
        <pc:picChg chg="add mod">
          <ac:chgData name="Katie Grennell" userId="e957b171-83bb-4d31-a104-fefe7a8d1127" providerId="ADAL" clId="{D2107622-A40A-43AD-BDBD-2EBCE200B4DB}" dt="2025-06-16T15:35:08.468" v="4967" actId="962"/>
          <ac:picMkLst>
            <pc:docMk/>
            <pc:sldMk cId="750095908" sldId="2134805984"/>
            <ac:picMk id="4" creationId="{E97F20B7-9CEE-24E1-4C75-6B4BC53DDB97}"/>
          </ac:picMkLst>
        </pc:picChg>
        <pc:picChg chg="mod">
          <ac:chgData name="Katie Grennell" userId="e957b171-83bb-4d31-a104-fefe7a8d1127" providerId="ADAL" clId="{D2107622-A40A-43AD-BDBD-2EBCE200B4DB}" dt="2025-06-16T15:25:35.571" v="3140" actId="1076"/>
          <ac:picMkLst>
            <pc:docMk/>
            <pc:sldMk cId="750095908" sldId="2134805984"/>
            <ac:picMk id="14" creationId="{8F994523-31F1-A1FE-0B29-FB94ED8690E8}"/>
          </ac:picMkLst>
        </pc:picChg>
        <pc:picChg chg="mod">
          <ac:chgData name="Katie Grennell" userId="e957b171-83bb-4d31-a104-fefe7a8d1127" providerId="ADAL" clId="{D2107622-A40A-43AD-BDBD-2EBCE200B4DB}" dt="2025-06-16T15:25:38.836" v="3141" actId="1076"/>
          <ac:picMkLst>
            <pc:docMk/>
            <pc:sldMk cId="750095908" sldId="2134805984"/>
            <ac:picMk id="15" creationId="{F7C8F4EA-67A4-5FA4-C345-B0489ABD7C78}"/>
          </ac:picMkLst>
        </pc:picChg>
        <pc:picChg chg="mod">
          <ac:chgData name="Katie Grennell" userId="e957b171-83bb-4d31-a104-fefe7a8d1127" providerId="ADAL" clId="{D2107622-A40A-43AD-BDBD-2EBCE200B4DB}" dt="2025-06-16T15:25:48.652" v="3145" actId="1076"/>
          <ac:picMkLst>
            <pc:docMk/>
            <pc:sldMk cId="750095908" sldId="2134805984"/>
            <ac:picMk id="16" creationId="{6DF34752-044E-4B35-EA9D-FB09BF12AE1D}"/>
          </ac:picMkLst>
        </pc:picChg>
        <pc:picChg chg="mod">
          <ac:chgData name="Katie Grennell" userId="e957b171-83bb-4d31-a104-fefe7a8d1127" providerId="ADAL" clId="{D2107622-A40A-43AD-BDBD-2EBCE200B4DB}" dt="2025-06-16T15:25:51.988" v="3146" actId="1076"/>
          <ac:picMkLst>
            <pc:docMk/>
            <pc:sldMk cId="750095908" sldId="2134805984"/>
            <ac:picMk id="17" creationId="{68937A45-9819-ABAD-6E08-720CE56867A1}"/>
          </ac:picMkLst>
        </pc:picChg>
      </pc:sldChg>
      <pc:sldChg chg="modSp add mod">
        <pc:chgData name="Katie Grennell" userId="e957b171-83bb-4d31-a104-fefe7a8d1127" providerId="ADAL" clId="{D2107622-A40A-43AD-BDBD-2EBCE200B4DB}" dt="2025-06-16T14:37:35.215" v="551" actId="20577"/>
        <pc:sldMkLst>
          <pc:docMk/>
          <pc:sldMk cId="2133583797" sldId="2134806068"/>
        </pc:sldMkLst>
        <pc:spChg chg="mod">
          <ac:chgData name="Katie Grennell" userId="e957b171-83bb-4d31-a104-fefe7a8d1127" providerId="ADAL" clId="{D2107622-A40A-43AD-BDBD-2EBCE200B4DB}" dt="2025-06-16T14:37:35.215" v="551" actId="20577"/>
          <ac:spMkLst>
            <pc:docMk/>
            <pc:sldMk cId="2133583797" sldId="2134806068"/>
            <ac:spMk id="5" creationId="{73332728-224C-00BF-995B-6BDFFA0DE605}"/>
          </ac:spMkLst>
        </pc:spChg>
      </pc:sldChg>
      <pc:sldChg chg="modSp mod">
        <pc:chgData name="Katie Grennell" userId="e957b171-83bb-4d31-a104-fefe7a8d1127" providerId="ADAL" clId="{D2107622-A40A-43AD-BDBD-2EBCE200B4DB}" dt="2025-06-16T15:39:47.269" v="4985" actId="1076"/>
        <pc:sldMkLst>
          <pc:docMk/>
          <pc:sldMk cId="1742438540" sldId="2140755451"/>
        </pc:sldMkLst>
        <pc:spChg chg="mod">
          <ac:chgData name="Katie Grennell" userId="e957b171-83bb-4d31-a104-fefe7a8d1127" providerId="ADAL" clId="{D2107622-A40A-43AD-BDBD-2EBCE200B4DB}" dt="2025-06-16T14:31:02.137" v="159" actId="20577"/>
          <ac:spMkLst>
            <pc:docMk/>
            <pc:sldMk cId="1742438540" sldId="2140755451"/>
            <ac:spMk id="8" creationId="{C7830E8A-1AF5-B556-7BBF-088517743ACA}"/>
          </ac:spMkLst>
        </pc:spChg>
        <pc:picChg chg="mod">
          <ac:chgData name="Katie Grennell" userId="e957b171-83bb-4d31-a104-fefe7a8d1127" providerId="ADAL" clId="{D2107622-A40A-43AD-BDBD-2EBCE200B4DB}" dt="2025-06-16T15:39:47.269" v="4985" actId="1076"/>
          <ac:picMkLst>
            <pc:docMk/>
            <pc:sldMk cId="1742438540" sldId="2140755451"/>
            <ac:picMk id="2" creationId="{00000000-0000-0000-0000-000000000000}"/>
          </ac:picMkLst>
        </pc:picChg>
      </pc:sldChg>
      <pc:sldChg chg="modSp mod">
        <pc:chgData name="Katie Grennell" userId="e957b171-83bb-4d31-a104-fefe7a8d1127" providerId="ADAL" clId="{D2107622-A40A-43AD-BDBD-2EBCE200B4DB}" dt="2025-06-16T15:24:39.755" v="3099" actId="13926"/>
        <pc:sldMkLst>
          <pc:docMk/>
          <pc:sldMk cId="1441523776" sldId="2140755452"/>
        </pc:sldMkLst>
        <pc:spChg chg="mod">
          <ac:chgData name="Katie Grennell" userId="e957b171-83bb-4d31-a104-fefe7a8d1127" providerId="ADAL" clId="{D2107622-A40A-43AD-BDBD-2EBCE200B4DB}" dt="2025-06-16T15:24:39.755" v="3099" actId="13926"/>
          <ac:spMkLst>
            <pc:docMk/>
            <pc:sldMk cId="1441523776" sldId="2140755452"/>
            <ac:spMk id="4" creationId="{D3ECC2B6-4409-CE19-FC8B-3D5EE20194EE}"/>
          </ac:spMkLst>
        </pc:spChg>
      </pc:sldChg>
      <pc:sldChg chg="addSp delSp modSp new mod modClrScheme chgLayout">
        <pc:chgData name="Katie Grennell" userId="e957b171-83bb-4d31-a104-fefe7a8d1127" providerId="ADAL" clId="{D2107622-A40A-43AD-BDBD-2EBCE200B4DB}" dt="2025-06-16T15:34:36.331" v="4965" actId="962"/>
        <pc:sldMkLst>
          <pc:docMk/>
          <pc:sldMk cId="1966844822" sldId="2140755453"/>
        </pc:sldMkLst>
        <pc:spChg chg="mod ord">
          <ac:chgData name="Katie Grennell" userId="e957b171-83bb-4d31-a104-fefe7a8d1127" providerId="ADAL" clId="{D2107622-A40A-43AD-BDBD-2EBCE200B4DB}" dt="2025-06-16T14:43:28.758" v="644" actId="700"/>
          <ac:spMkLst>
            <pc:docMk/>
            <pc:sldMk cId="1966844822" sldId="2140755453"/>
            <ac:spMk id="2" creationId="{D3E80311-01A4-225F-11A2-6222938A6F48}"/>
          </ac:spMkLst>
        </pc:spChg>
        <pc:spChg chg="mod ord">
          <ac:chgData name="Katie Grennell" userId="e957b171-83bb-4d31-a104-fefe7a8d1127" providerId="ADAL" clId="{D2107622-A40A-43AD-BDBD-2EBCE200B4DB}" dt="2025-06-16T14:44:00.736" v="657" actId="27636"/>
          <ac:spMkLst>
            <pc:docMk/>
            <pc:sldMk cId="1966844822" sldId="2140755453"/>
            <ac:spMk id="3" creationId="{CDB09320-5FDA-C830-3A0E-86644933350B}"/>
          </ac:spMkLst>
        </pc:spChg>
        <pc:spChg chg="add del mod ord">
          <ac:chgData name="Katie Grennell" userId="e957b171-83bb-4d31-a104-fefe7a8d1127" providerId="ADAL" clId="{D2107622-A40A-43AD-BDBD-2EBCE200B4DB}" dt="2025-06-16T14:43:39.013" v="646" actId="931"/>
          <ac:spMkLst>
            <pc:docMk/>
            <pc:sldMk cId="1966844822" sldId="2140755453"/>
            <ac:spMk id="4" creationId="{8DACA3AE-A5D3-2E32-8F6E-E6E850EC7AD2}"/>
          </ac:spMkLst>
        </pc:spChg>
        <pc:picChg chg="add mod modCrop">
          <ac:chgData name="Katie Grennell" userId="e957b171-83bb-4d31-a104-fefe7a8d1127" providerId="ADAL" clId="{D2107622-A40A-43AD-BDBD-2EBCE200B4DB}" dt="2025-06-16T15:34:36.331" v="4965" actId="962"/>
          <ac:picMkLst>
            <pc:docMk/>
            <pc:sldMk cId="1966844822" sldId="2140755453"/>
            <ac:picMk id="6" creationId="{7FBBA447-3003-32D8-78C4-69CE182B25AF}"/>
          </ac:picMkLst>
        </pc:picChg>
      </pc:sldChg>
      <pc:sldChg chg="addSp modSp new mod">
        <pc:chgData name="Katie Grennell" userId="e957b171-83bb-4d31-a104-fefe7a8d1127" providerId="ADAL" clId="{D2107622-A40A-43AD-BDBD-2EBCE200B4DB}" dt="2025-06-16T15:33:02.752" v="4464" actId="962"/>
        <pc:sldMkLst>
          <pc:docMk/>
          <pc:sldMk cId="575753237" sldId="2140755454"/>
        </pc:sldMkLst>
        <pc:spChg chg="mod">
          <ac:chgData name="Katie Grennell" userId="e957b171-83bb-4d31-a104-fefe7a8d1127" providerId="ADAL" clId="{D2107622-A40A-43AD-BDBD-2EBCE200B4DB}" dt="2025-06-16T15:09:57.228" v="2047" actId="20577"/>
          <ac:spMkLst>
            <pc:docMk/>
            <pc:sldMk cId="575753237" sldId="2140755454"/>
            <ac:spMk id="2" creationId="{3914A01B-B034-EBD5-BA59-602254795A12}"/>
          </ac:spMkLst>
        </pc:spChg>
        <pc:spChg chg="mod">
          <ac:chgData name="Katie Grennell" userId="e957b171-83bb-4d31-a104-fefe7a8d1127" providerId="ADAL" clId="{D2107622-A40A-43AD-BDBD-2EBCE200B4DB}" dt="2025-06-16T15:10:01.314" v="2048" actId="255"/>
          <ac:spMkLst>
            <pc:docMk/>
            <pc:sldMk cId="575753237" sldId="2140755454"/>
            <ac:spMk id="3" creationId="{495E52B3-5AFA-DBA6-E5BA-2B822F218BCA}"/>
          </ac:spMkLst>
        </pc:spChg>
        <pc:picChg chg="add mod">
          <ac:chgData name="Katie Grennell" userId="e957b171-83bb-4d31-a104-fefe7a8d1127" providerId="ADAL" clId="{D2107622-A40A-43AD-BDBD-2EBCE200B4DB}" dt="2025-06-16T15:33:02.752" v="4464" actId="962"/>
          <ac:picMkLst>
            <pc:docMk/>
            <pc:sldMk cId="575753237" sldId="2140755454"/>
            <ac:picMk id="5" creationId="{232D8190-2D5A-B810-94F4-1FFF2A1EE3A9}"/>
          </ac:picMkLst>
        </pc:picChg>
        <pc:picChg chg="add mod">
          <ac:chgData name="Katie Grennell" userId="e957b171-83bb-4d31-a104-fefe7a8d1127" providerId="ADAL" clId="{D2107622-A40A-43AD-BDBD-2EBCE200B4DB}" dt="2025-06-16T15:08:38.234" v="1969" actId="931"/>
          <ac:picMkLst>
            <pc:docMk/>
            <pc:sldMk cId="575753237" sldId="2140755454"/>
            <ac:picMk id="7" creationId="{E2ADC0C2-5A78-1E32-2CFF-BA2E845D911A}"/>
          </ac:picMkLst>
        </pc:picChg>
      </pc:sldChg>
      <pc:sldChg chg="addSp delSp modSp new mod">
        <pc:chgData name="Katie Grennell" userId="e957b171-83bb-4d31-a104-fefe7a8d1127" providerId="ADAL" clId="{D2107622-A40A-43AD-BDBD-2EBCE200B4DB}" dt="2025-06-16T15:32:27.614" v="4076" actId="962"/>
        <pc:sldMkLst>
          <pc:docMk/>
          <pc:sldMk cId="2419621958" sldId="2140755455"/>
        </pc:sldMkLst>
        <pc:spChg chg="mod">
          <ac:chgData name="Katie Grennell" userId="e957b171-83bb-4d31-a104-fefe7a8d1127" providerId="ADAL" clId="{D2107622-A40A-43AD-BDBD-2EBCE200B4DB}" dt="2025-06-16T14:39:57.976" v="643" actId="255"/>
          <ac:spMkLst>
            <pc:docMk/>
            <pc:sldMk cId="2419621958" sldId="2140755455"/>
            <ac:spMk id="2" creationId="{B48522BA-225A-AB06-DADD-9D4DBFD72B7B}"/>
          </ac:spMkLst>
        </pc:spChg>
        <pc:spChg chg="add del mod">
          <ac:chgData name="Katie Grennell" userId="e957b171-83bb-4d31-a104-fefe7a8d1127" providerId="ADAL" clId="{D2107622-A40A-43AD-BDBD-2EBCE200B4DB}" dt="2025-06-16T14:50:59.286" v="1332" actId="948"/>
          <ac:spMkLst>
            <pc:docMk/>
            <pc:sldMk cId="2419621958" sldId="2140755455"/>
            <ac:spMk id="3" creationId="{F99E5F73-2F7A-01B1-5A36-9FD635DC0342}"/>
          </ac:spMkLst>
        </pc:spChg>
        <pc:spChg chg="add mod">
          <ac:chgData name="Katie Grennell" userId="e957b171-83bb-4d31-a104-fefe7a8d1127" providerId="ADAL" clId="{D2107622-A40A-43AD-BDBD-2EBCE200B4DB}" dt="2025-06-16T14:46:54.449" v="933" actId="478"/>
          <ac:spMkLst>
            <pc:docMk/>
            <pc:sldMk cId="2419621958" sldId="2140755455"/>
            <ac:spMk id="4" creationId="{F6160B5D-3B18-BC9E-F738-97256D5679E6}"/>
          </ac:spMkLst>
        </pc:spChg>
        <pc:picChg chg="add mod">
          <ac:chgData name="Katie Grennell" userId="e957b171-83bb-4d31-a104-fefe7a8d1127" providerId="ADAL" clId="{D2107622-A40A-43AD-BDBD-2EBCE200B4DB}" dt="2025-06-16T15:32:27.614" v="4076" actId="962"/>
          <ac:picMkLst>
            <pc:docMk/>
            <pc:sldMk cId="2419621958" sldId="2140755455"/>
            <ac:picMk id="6" creationId="{4A44245F-5A98-255D-1C5C-31F7E5DB3ED8}"/>
          </ac:picMkLst>
        </pc:picChg>
        <pc:picChg chg="add mod">
          <ac:chgData name="Katie Grennell" userId="e957b171-83bb-4d31-a104-fefe7a8d1127" providerId="ADAL" clId="{D2107622-A40A-43AD-BDBD-2EBCE200B4DB}" dt="2025-06-16T15:31:44.356" v="3768" actId="962"/>
          <ac:picMkLst>
            <pc:docMk/>
            <pc:sldMk cId="2419621958" sldId="2140755455"/>
            <ac:picMk id="8" creationId="{09FB5B8B-974C-7193-8246-1EAE00530D6C}"/>
          </ac:picMkLst>
        </pc:picChg>
        <pc:picChg chg="add del mod">
          <ac:chgData name="Katie Grennell" userId="e957b171-83bb-4d31-a104-fefe7a8d1127" providerId="ADAL" clId="{D2107622-A40A-43AD-BDBD-2EBCE200B4DB}" dt="2025-06-16T14:47:00.423" v="935" actId="478"/>
          <ac:picMkLst>
            <pc:docMk/>
            <pc:sldMk cId="2419621958" sldId="2140755455"/>
            <ac:picMk id="1026" creationId="{E477ACE2-2E24-ADF7-0780-032DD2DB79BB}"/>
          </ac:picMkLst>
        </pc:picChg>
      </pc:sldChg>
      <pc:sldChg chg="addSp modSp new mod">
        <pc:chgData name="Katie Grennell" userId="e957b171-83bb-4d31-a104-fefe7a8d1127" providerId="ADAL" clId="{D2107622-A40A-43AD-BDBD-2EBCE200B4DB}" dt="2025-06-16T15:33:28.225" v="4680" actId="962"/>
        <pc:sldMkLst>
          <pc:docMk/>
          <pc:sldMk cId="255778092" sldId="2140755456"/>
        </pc:sldMkLst>
        <pc:spChg chg="mod">
          <ac:chgData name="Katie Grennell" userId="e957b171-83bb-4d31-a104-fefe7a8d1127" providerId="ADAL" clId="{D2107622-A40A-43AD-BDBD-2EBCE200B4DB}" dt="2025-06-16T15:10:11.936" v="2066" actId="20577"/>
          <ac:spMkLst>
            <pc:docMk/>
            <pc:sldMk cId="255778092" sldId="2140755456"/>
            <ac:spMk id="2" creationId="{521B9634-2F81-419E-7B5B-C2DD9FF0DDC1}"/>
          </ac:spMkLst>
        </pc:spChg>
        <pc:spChg chg="mod">
          <ac:chgData name="Katie Grennell" userId="e957b171-83bb-4d31-a104-fefe7a8d1127" providerId="ADAL" clId="{D2107622-A40A-43AD-BDBD-2EBCE200B4DB}" dt="2025-06-16T15:10:28.200" v="2071" actId="1076"/>
          <ac:spMkLst>
            <pc:docMk/>
            <pc:sldMk cId="255778092" sldId="2140755456"/>
            <ac:spMk id="3" creationId="{585B4CBB-E63E-D96B-3A8C-D91469B6F507}"/>
          </ac:spMkLst>
        </pc:spChg>
        <pc:picChg chg="add mod">
          <ac:chgData name="Katie Grennell" userId="e957b171-83bb-4d31-a104-fefe7a8d1127" providerId="ADAL" clId="{D2107622-A40A-43AD-BDBD-2EBCE200B4DB}" dt="2025-06-16T15:33:28.225" v="4680" actId="962"/>
          <ac:picMkLst>
            <pc:docMk/>
            <pc:sldMk cId="255778092" sldId="2140755456"/>
            <ac:picMk id="5" creationId="{7E0EF74B-A92D-1C5A-2D7B-52EF9937A1CC}"/>
          </ac:picMkLst>
        </pc:picChg>
      </pc:sldChg>
      <pc:sldChg chg="new del">
        <pc:chgData name="Katie Grennell" userId="e957b171-83bb-4d31-a104-fefe7a8d1127" providerId="ADAL" clId="{D2107622-A40A-43AD-BDBD-2EBCE200B4DB}" dt="2025-06-16T15:22:12.609" v="2578" actId="2696"/>
        <pc:sldMkLst>
          <pc:docMk/>
          <pc:sldMk cId="2607066268" sldId="2140755457"/>
        </pc:sldMkLst>
      </pc:sldChg>
      <pc:sldChg chg="modSp new mod">
        <pc:chgData name="Katie Grennell" userId="e957b171-83bb-4d31-a104-fefe7a8d1127" providerId="ADAL" clId="{D2107622-A40A-43AD-BDBD-2EBCE200B4DB}" dt="2025-06-16T15:34:04.329" v="4771" actId="255"/>
        <pc:sldMkLst>
          <pc:docMk/>
          <pc:sldMk cId="4235129081" sldId="2140755458"/>
        </pc:sldMkLst>
        <pc:spChg chg="mod">
          <ac:chgData name="Katie Grennell" userId="e957b171-83bb-4d31-a104-fefe7a8d1127" providerId="ADAL" clId="{D2107622-A40A-43AD-BDBD-2EBCE200B4DB}" dt="2025-06-16T15:15:08.620" v="2279" actId="255"/>
          <ac:spMkLst>
            <pc:docMk/>
            <pc:sldMk cId="4235129081" sldId="2140755458"/>
            <ac:spMk id="2" creationId="{521B93B6-B758-B9D2-5923-1BAF06D88C7D}"/>
          </ac:spMkLst>
        </pc:spChg>
        <pc:spChg chg="mod">
          <ac:chgData name="Katie Grennell" userId="e957b171-83bb-4d31-a104-fefe7a8d1127" providerId="ADAL" clId="{D2107622-A40A-43AD-BDBD-2EBCE200B4DB}" dt="2025-06-16T15:34:04.329" v="4771" actId="255"/>
          <ac:spMkLst>
            <pc:docMk/>
            <pc:sldMk cId="4235129081" sldId="2140755458"/>
            <ac:spMk id="3" creationId="{6CD360EE-AC88-75DB-58B5-9897A6AB2DFB}"/>
          </ac:spMkLst>
        </pc:spChg>
      </pc:sldChg>
      <pc:sldChg chg="modSp new mod">
        <pc:chgData name="Katie Grennell" userId="e957b171-83bb-4d31-a104-fefe7a8d1127" providerId="ADAL" clId="{D2107622-A40A-43AD-BDBD-2EBCE200B4DB}" dt="2025-06-16T15:31:02.361" v="3638" actId="255"/>
        <pc:sldMkLst>
          <pc:docMk/>
          <pc:sldMk cId="777196600" sldId="2140755459"/>
        </pc:sldMkLst>
        <pc:spChg chg="mod">
          <ac:chgData name="Katie Grennell" userId="e957b171-83bb-4d31-a104-fefe7a8d1127" providerId="ADAL" clId="{D2107622-A40A-43AD-BDBD-2EBCE200B4DB}" dt="2025-06-16T15:26:16.294" v="3167" actId="255"/>
          <ac:spMkLst>
            <pc:docMk/>
            <pc:sldMk cId="777196600" sldId="2140755459"/>
            <ac:spMk id="2" creationId="{A8958CF8-6DBA-9C6B-BA2A-EFA9D7A14047}"/>
          </ac:spMkLst>
        </pc:spChg>
        <pc:spChg chg="mod">
          <ac:chgData name="Katie Grennell" userId="e957b171-83bb-4d31-a104-fefe7a8d1127" providerId="ADAL" clId="{D2107622-A40A-43AD-BDBD-2EBCE200B4DB}" dt="2025-06-16T15:31:02.361" v="3638" actId="255"/>
          <ac:spMkLst>
            <pc:docMk/>
            <pc:sldMk cId="777196600" sldId="2140755459"/>
            <ac:spMk id="3" creationId="{419AD863-513E-B5D8-B915-762FB93E2E99}"/>
          </ac:spMkLst>
        </pc:spChg>
      </pc:sldChg>
    </pc:docChg>
  </pc:docChgLst>
  <pc:docChgLst>
    <pc:chgData name="Katie Grennell" userId="e957b171-83bb-4d31-a104-fefe7a8d1127" providerId="ADAL" clId="{EF2C4B01-2044-46F6-935E-EDCC9C611F21}"/>
    <pc:docChg chg="custSel addSld modSld">
      <pc:chgData name="Katie Grennell" userId="e957b171-83bb-4d31-a104-fefe7a8d1127" providerId="ADAL" clId="{EF2C4B01-2044-46F6-935E-EDCC9C611F21}" dt="2025-04-07T22:14:07.377" v="48" actId="255"/>
      <pc:docMkLst>
        <pc:docMk/>
      </pc:docMkLst>
      <pc:sldChg chg="modSp mod modAnim">
        <pc:chgData name="Katie Grennell" userId="e957b171-83bb-4d31-a104-fefe7a8d1127" providerId="ADAL" clId="{EF2C4B01-2044-46F6-935E-EDCC9C611F21}" dt="2025-04-07T22:12:53.484" v="17" actId="20577"/>
        <pc:sldMkLst>
          <pc:docMk/>
          <pc:sldMk cId="1405577011" sldId="2134805837"/>
        </pc:sldMkLst>
        <pc:spChg chg="mod">
          <ac:chgData name="Katie Grennell" userId="e957b171-83bb-4d31-a104-fefe7a8d1127" providerId="ADAL" clId="{EF2C4B01-2044-46F6-935E-EDCC9C611F21}" dt="2025-04-07T22:12:53.484" v="17" actId="20577"/>
          <ac:spMkLst>
            <pc:docMk/>
            <pc:sldMk cId="1405577011" sldId="2134805837"/>
            <ac:spMk id="3" creationId="{A2893958-1AFC-8A57-F06F-7A9A726700BD}"/>
          </ac:spMkLst>
        </pc:spChg>
      </pc:sldChg>
      <pc:sldChg chg="addSp delSp modSp mod modClrScheme chgLayout">
        <pc:chgData name="Katie Grennell" userId="e957b171-83bb-4d31-a104-fefe7a8d1127" providerId="ADAL" clId="{EF2C4B01-2044-46F6-935E-EDCC9C611F21}" dt="2025-04-07T22:13:15.566" v="20" actId="20577"/>
        <pc:sldMkLst>
          <pc:docMk/>
          <pc:sldMk cId="748683813" sldId="2134805839"/>
        </pc:sldMkLst>
        <pc:spChg chg="mod ord">
          <ac:chgData name="Katie Grennell" userId="e957b171-83bb-4d31-a104-fefe7a8d1127" providerId="ADAL" clId="{EF2C4B01-2044-46F6-935E-EDCC9C611F21}" dt="2025-04-07T22:13:10.930" v="18" actId="700"/>
          <ac:spMkLst>
            <pc:docMk/>
            <pc:sldMk cId="748683813" sldId="2134805839"/>
            <ac:spMk id="2" creationId="{8B158517-9840-87EC-A143-E1FC0BFACA4E}"/>
          </ac:spMkLst>
        </pc:spChg>
      </pc:sldChg>
      <pc:sldChg chg="addSp delSp modSp new mod modClrScheme chgLayout">
        <pc:chgData name="Katie Grennell" userId="e957b171-83bb-4d31-a104-fefe7a8d1127" providerId="ADAL" clId="{EF2C4B01-2044-46F6-935E-EDCC9C611F21}" dt="2025-04-07T22:14:07.377" v="48" actId="255"/>
        <pc:sldMkLst>
          <pc:docMk/>
          <pc:sldMk cId="1441523776" sldId="2140755452"/>
        </pc:sldMkLst>
        <pc:spChg chg="mod ord">
          <ac:chgData name="Katie Grennell" userId="e957b171-83bb-4d31-a104-fefe7a8d1127" providerId="ADAL" clId="{EF2C4B01-2044-46F6-935E-EDCC9C611F21}" dt="2025-04-07T22:14:07.377" v="48" actId="255"/>
          <ac:spMkLst>
            <pc:docMk/>
            <pc:sldMk cId="1441523776" sldId="2140755452"/>
            <ac:spMk id="2" creationId="{0C1A63F7-9F32-F572-E691-E959F5EC423A}"/>
          </ac:spMkLst>
        </pc:spChg>
        <pc:spChg chg="add mod ord">
          <ac:chgData name="Katie Grennell" userId="e957b171-83bb-4d31-a104-fefe7a8d1127" providerId="ADAL" clId="{EF2C4B01-2044-46F6-935E-EDCC9C611F21}" dt="2025-04-07T22:13:57.522" v="46" actId="700"/>
          <ac:spMkLst>
            <pc:docMk/>
            <pc:sldMk cId="1441523776" sldId="2140755452"/>
            <ac:spMk id="4" creationId="{D3ECC2B6-4409-CE19-FC8B-3D5EE20194EE}"/>
          </ac:spMkLst>
        </pc:spChg>
      </pc:sldChg>
    </pc:docChg>
  </pc:docChgLst>
  <pc:docChgLst>
    <pc:chgData name="Katie Grennell" userId="e957b171-83bb-4d31-a104-fefe7a8d1127" providerId="ADAL" clId="{09B140D0-8FC7-4B6B-9C46-ED1CE2C9DA5F}"/>
    <pc:docChg chg="addSld modSld">
      <pc:chgData name="Katie Grennell" userId="e957b171-83bb-4d31-a104-fefe7a8d1127" providerId="ADAL" clId="{09B140D0-8FC7-4B6B-9C46-ED1CE2C9DA5F}" dt="2025-02-20T12:59:39.847" v="0"/>
      <pc:docMkLst>
        <pc:docMk/>
      </pc:docMkLst>
      <pc:sldChg chg="add">
        <pc:chgData name="Katie Grennell" userId="e957b171-83bb-4d31-a104-fefe7a8d1127" providerId="ADAL" clId="{09B140D0-8FC7-4B6B-9C46-ED1CE2C9DA5F}" dt="2025-02-20T12:59:39.847" v="0"/>
        <pc:sldMkLst>
          <pc:docMk/>
          <pc:sldMk cId="1742438540" sldId="21407554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3351F-228C-4A36-9AAB-75AD12E2BAC0}"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7090D-0E1B-4D66-AB50-16DB25C059B2}" type="slidenum">
              <a:rPr lang="en-US" smtClean="0"/>
              <a:t>‹#›</a:t>
            </a:fld>
            <a:endParaRPr lang="en-US"/>
          </a:p>
        </p:txBody>
      </p:sp>
    </p:spTree>
    <p:extLst>
      <p:ext uri="{BB962C8B-B14F-4D97-AF65-F5344CB8AC3E}">
        <p14:creationId xmlns:p14="http://schemas.microsoft.com/office/powerpoint/2010/main" val="403564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315F5-5E2A-4514-A006-4ED212474E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29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noRot="1" noChangeAspect="1"/>
          </p:cNvSpPr>
          <p:nvPr>
            <p:ph type="sldImg"/>
          </p:nvPr>
        </p:nvSpPr>
        <p:spPr>
          <a:xfrm>
            <a:off x="396875" y="692150"/>
            <a:ext cx="6156325" cy="3463925"/>
          </a:xfrm>
          <a:prstGeom prst="rect">
            <a:avLst/>
          </a:prstGeom>
        </p:spPr>
        <p:txBody>
          <a:bodyPr/>
          <a:lstStyle/>
          <a:p>
            <a:endParaRPr/>
          </a:p>
        </p:txBody>
      </p:sp>
      <p:sp>
        <p:nvSpPr>
          <p:cNvPr id="400" name="Shape 400"/>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endParaRPr lang="en-US" dirty="0"/>
          </a:p>
        </p:txBody>
      </p:sp>
    </p:spTree>
    <p:extLst>
      <p:ext uri="{BB962C8B-B14F-4D97-AF65-F5344CB8AC3E}">
        <p14:creationId xmlns:p14="http://schemas.microsoft.com/office/powerpoint/2010/main" val="273732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F4022-7AF7-B44C-87BB-B0E6322D8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32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F4022-7AF7-B44C-87BB-B0E6322D8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53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6F4022-7AF7-B44C-87BB-B0E6322D8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756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sv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1.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30.sv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FA9AA-295B-B03E-4B9E-6BA1C2EAF2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5611" cy="6857176"/>
          </a:xfrm>
          <a:prstGeom prst="rect">
            <a:avLst/>
          </a:prstGeom>
        </p:spPr>
      </p:pic>
      <p:sp>
        <p:nvSpPr>
          <p:cNvPr id="4" name="Title 1">
            <a:extLst>
              <a:ext uri="{FF2B5EF4-FFF2-40B4-BE49-F238E27FC236}">
                <a16:creationId xmlns:a16="http://schemas.microsoft.com/office/drawing/2014/main" id="{F2DF8FA6-B298-89B3-DF4E-9C9CF568F959}"/>
              </a:ext>
            </a:extLst>
          </p:cNvPr>
          <p:cNvSpPr>
            <a:spLocks noGrp="1"/>
          </p:cNvSpPr>
          <p:nvPr>
            <p:ph type="title"/>
          </p:nvPr>
        </p:nvSpPr>
        <p:spPr>
          <a:xfrm>
            <a:off x="685800" y="2632280"/>
            <a:ext cx="5550108" cy="1855291"/>
          </a:xfrm>
        </p:spPr>
        <p:txBody>
          <a:bodyPr vert="horz" anchor="b" anchorCtr="0">
            <a:normAutofit/>
          </a:bodyPr>
          <a:lstStyle>
            <a:lvl1pPr>
              <a:lnSpc>
                <a:spcPct val="90000"/>
              </a:lnSpc>
              <a:spcAft>
                <a:spcPts val="0"/>
              </a:spcAft>
              <a:defRPr sz="6000">
                <a:solidFill>
                  <a:schemeClr val="bg1"/>
                </a:solidFill>
              </a:defRPr>
            </a:lvl1pPr>
          </a:lstStyle>
          <a:p>
            <a:r>
              <a:rPr lang="en-US"/>
              <a:t>Click to edit Master title style</a:t>
            </a:r>
            <a:endParaRPr lang="en-US" dirty="0"/>
          </a:p>
        </p:txBody>
      </p:sp>
      <p:sp>
        <p:nvSpPr>
          <p:cNvPr id="5" name="Text Placeholder 6">
            <a:extLst>
              <a:ext uri="{FF2B5EF4-FFF2-40B4-BE49-F238E27FC236}">
                <a16:creationId xmlns:a16="http://schemas.microsoft.com/office/drawing/2014/main" id="{ECFD33B0-CF28-5395-A088-9D4A4BBCEABF}"/>
              </a:ext>
            </a:extLst>
          </p:cNvPr>
          <p:cNvSpPr>
            <a:spLocks noGrp="1"/>
          </p:cNvSpPr>
          <p:nvPr>
            <p:ph type="body" sz="quarter" idx="15"/>
          </p:nvPr>
        </p:nvSpPr>
        <p:spPr>
          <a:xfrm>
            <a:off x="666549" y="5073312"/>
            <a:ext cx="5569359" cy="1147606"/>
          </a:xfrm>
          <a:noFill/>
        </p:spPr>
        <p:txBody>
          <a:bodyPr lIns="0" tIns="0" rIns="0" bIns="0">
            <a:normAutofit/>
          </a:bodyPr>
          <a:lstStyle>
            <a:lvl1pPr marL="0" indent="0">
              <a:buNone/>
              <a:defRPr sz="28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32AC4A0-D732-C11A-2AB5-5FB9D9E4F2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37005" y="5546361"/>
            <a:ext cx="3888446" cy="899409"/>
          </a:xfrm>
          <a:prstGeom prst="rect">
            <a:avLst/>
          </a:prstGeom>
        </p:spPr>
      </p:pic>
    </p:spTree>
    <p:extLst>
      <p:ext uri="{BB962C8B-B14F-4D97-AF65-F5344CB8AC3E}">
        <p14:creationId xmlns:p14="http://schemas.microsoft.com/office/powerpoint/2010/main" val="5353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432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02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 phone screensho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B1F6B-C065-D8E5-188E-3A5AA25B29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894624" y="1639003"/>
            <a:ext cx="2416402" cy="4866836"/>
          </a:xfrm>
          <a:prstGeom prst="rect">
            <a:avLst/>
          </a:prstGeom>
        </p:spPr>
      </p:pic>
      <p:pic>
        <p:nvPicPr>
          <p:cNvPr id="9" name="Picture 8">
            <a:extLst>
              <a:ext uri="{FF2B5EF4-FFF2-40B4-BE49-F238E27FC236}">
                <a16:creationId xmlns:a16="http://schemas.microsoft.com/office/drawing/2014/main" id="{176E6C2C-AF2C-2988-5FC7-26CCA58417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14208" y="1639003"/>
            <a:ext cx="2416401" cy="486683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6054766"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F6CF489-FEF2-3377-6E9C-8A6F69B0BBF2}"/>
              </a:ext>
            </a:extLst>
          </p:cNvPr>
          <p:cNvSpPr>
            <a:spLocks noGrp="1"/>
          </p:cNvSpPr>
          <p:nvPr>
            <p:ph type="pic" sz="quarter" idx="15"/>
          </p:nvPr>
        </p:nvSpPr>
        <p:spPr>
          <a:xfrm>
            <a:off x="9074349"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72617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0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x4 gri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398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0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endParaRPr lang="en-US" dirty="0"/>
          </a:p>
        </p:txBody>
      </p:sp>
    </p:spTree>
    <p:extLst>
      <p:ext uri="{BB962C8B-B14F-4D97-AF65-F5344CB8AC3E}">
        <p14:creationId xmlns:p14="http://schemas.microsoft.com/office/powerpoint/2010/main" val="3285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1573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146641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4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30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22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1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A21260-FCB3-5463-0D5B-811935C12A5D}"/>
              </a:ext>
            </a:extLst>
          </p:cNvPr>
          <p:cNvPicPr>
            <a:picLocks noChangeAspect="1"/>
          </p:cNvPicPr>
          <p:nvPr userDrawn="1"/>
        </p:nvPicPr>
        <p:blipFill>
          <a:blip r:embed="rId2" cstate="print">
            <a:extLst>
              <a:ext uri="{28A0092B-C50C-407E-A947-70E740481C1C}">
                <a14:useLocalDpi xmlns:a14="http://schemas.microsoft.com/office/drawing/2010/main"/>
              </a:ext>
            </a:extLst>
          </a:blip>
          <a:srcRect l="32" r="32"/>
          <a:stretch/>
        </p:blipFill>
        <p:spPr>
          <a:xfrm>
            <a:off x="-1466" y="0"/>
            <a:ext cx="12192587" cy="6857176"/>
          </a:xfrm>
          <a:prstGeom prst="rect">
            <a:avLst/>
          </a:prstGeom>
        </p:spPr>
      </p:pic>
      <p:sp>
        <p:nvSpPr>
          <p:cNvPr id="12" name="Title 1">
            <a:extLst>
              <a:ext uri="{FF2B5EF4-FFF2-40B4-BE49-F238E27FC236}">
                <a16:creationId xmlns:a16="http://schemas.microsoft.com/office/drawing/2014/main" id="{90ACE658-F203-078B-7F37-B1A1A7BB8473}"/>
              </a:ext>
            </a:extLst>
          </p:cNvPr>
          <p:cNvSpPr>
            <a:spLocks noGrp="1"/>
          </p:cNvSpPr>
          <p:nvPr>
            <p:ph type="title"/>
          </p:nvPr>
        </p:nvSpPr>
        <p:spPr>
          <a:xfrm>
            <a:off x="3721888" y="2488106"/>
            <a:ext cx="7576589" cy="1855291"/>
          </a:xfrm>
        </p:spPr>
        <p:txBody>
          <a:bodyPr anchor="b" anchorCtr="0"/>
          <a:lstStyle>
            <a:lvl1pPr>
              <a:lnSpc>
                <a:spcPct val="90000"/>
              </a:lnSpc>
              <a:spcAft>
                <a:spcPts val="0"/>
              </a:spcAft>
              <a:defRPr sz="6600">
                <a:solidFill>
                  <a:schemeClr val="tx1"/>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3721887" y="4523738"/>
            <a:ext cx="7576589"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CC6AD8A-A228-5635-FFA0-32701714AB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21888" y="683259"/>
            <a:ext cx="2580598" cy="596900"/>
          </a:xfrm>
          <a:prstGeom prst="rect">
            <a:avLst/>
          </a:prstGeom>
        </p:spPr>
      </p:pic>
    </p:spTree>
    <p:extLst>
      <p:ext uri="{BB962C8B-B14F-4D97-AF65-F5344CB8AC3E}">
        <p14:creationId xmlns:p14="http://schemas.microsoft.com/office/powerpoint/2010/main" val="390229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resent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9029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
    <p:bg>
      <p:bgPr>
        <a:gradFill>
          <a:gsLst>
            <a:gs pos="100000">
              <a:schemeClr val="accent3"/>
            </a:gs>
            <a:gs pos="84000">
              <a:schemeClr val="accent2"/>
            </a:gs>
            <a:gs pos="53000">
              <a:schemeClr val="accent1"/>
            </a:gs>
          </a:gsLst>
          <a:lin ang="18600000" scaled="0"/>
        </a:gradFill>
        <a:effectLst/>
      </p:bgPr>
    </p:bg>
    <p:spTree>
      <p:nvGrpSpPr>
        <p:cNvPr id="1" name=""/>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B34769A1-B91A-783D-06A0-8D1590707C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4" name="Rectangle 3">
            <a:extLst>
              <a:ext uri="{FF2B5EF4-FFF2-40B4-BE49-F238E27FC236}">
                <a16:creationId xmlns:a16="http://schemas.microsoft.com/office/drawing/2014/main" id="{F05185E2-9673-6C9D-2844-23102D01977B}"/>
              </a:ext>
            </a:extLst>
          </p:cNvPr>
          <p:cNvSpPr/>
          <p:nvPr userDrawn="1"/>
        </p:nvSpPr>
        <p:spPr>
          <a:xfrm>
            <a:off x="685801" y="685800"/>
            <a:ext cx="10820399"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6" name="Text Placeholder 5">
            <a:extLst>
              <a:ext uri="{FF2B5EF4-FFF2-40B4-BE49-F238E27FC236}">
                <a16:creationId xmlns:a16="http://schemas.microsoft.com/office/drawing/2014/main" id="{1642A00F-54BB-8B45-F744-EDB5E6EC1D52}"/>
              </a:ext>
            </a:extLst>
          </p:cNvPr>
          <p:cNvSpPr>
            <a:spLocks noGrp="1"/>
          </p:cNvSpPr>
          <p:nvPr>
            <p:ph type="body" sz="quarter" idx="10"/>
          </p:nvPr>
        </p:nvSpPr>
        <p:spPr>
          <a:xfrm>
            <a:off x="1371602" y="1371600"/>
            <a:ext cx="9448798" cy="4114800"/>
          </a:xfrm>
        </p:spPr>
        <p:txBody>
          <a:bodyPr anchor="ctr">
            <a:normAutofit/>
          </a:bodyPr>
          <a:lstStyle>
            <a:lvl1pPr marL="0" indent="0">
              <a:lnSpc>
                <a:spcPct val="114000"/>
              </a:lnSpc>
              <a:buFontTx/>
              <a:buNone/>
              <a:defRPr sz="4800"/>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a:t>Click to edit Master text styles</a:t>
            </a:r>
          </a:p>
        </p:txBody>
      </p:sp>
      <p:sp>
        <p:nvSpPr>
          <p:cNvPr id="9" name="Rectangle 8">
            <a:extLst>
              <a:ext uri="{FF2B5EF4-FFF2-40B4-BE49-F238E27FC236}">
                <a16:creationId xmlns:a16="http://schemas.microsoft.com/office/drawing/2014/main" id="{110F5277-A33D-418F-D2C6-D592A839955C}"/>
              </a:ext>
            </a:extLst>
          </p:cNvPr>
          <p:cNvSpPr/>
          <p:nvPr userDrawn="1"/>
        </p:nvSpPr>
        <p:spPr>
          <a:xfrm>
            <a:off x="685801"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6038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931617" y="937647"/>
            <a:ext cx="6328766" cy="498270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D4A77C2A-D263-9C01-4EE6-B077E95C2957}"/>
              </a:ext>
            </a:extLst>
          </p:cNvPr>
          <p:cNvGrpSpPr/>
          <p:nvPr userDrawn="1"/>
        </p:nvGrpSpPr>
        <p:grpSpPr>
          <a:xfrm>
            <a:off x="-198620" y="262241"/>
            <a:ext cx="12589241" cy="6333518"/>
            <a:chOff x="-198620" y="239538"/>
            <a:chExt cx="12589241" cy="6333518"/>
          </a:xfrm>
        </p:grpSpPr>
        <p:pic>
          <p:nvPicPr>
            <p:cNvPr id="2" name="Picture 1">
              <a:extLst>
                <a:ext uri="{FF2B5EF4-FFF2-40B4-BE49-F238E27FC236}">
                  <a16:creationId xmlns:a16="http://schemas.microsoft.com/office/drawing/2014/main" id="{0E2C1EC1-F26A-E38C-0504-D9FE8780514B}"/>
                </a:ext>
              </a:extLst>
            </p:cNvPr>
            <p:cNvPicPr>
              <a:picLocks noChangeAspect="1"/>
            </p:cNvPicPr>
            <p:nvPr userDrawn="1"/>
          </p:nvPicPr>
          <p:blipFill>
            <a:blip r:embed="rId3">
              <a:alphaModFix amt="30000"/>
            </a:blip>
            <a:stretch>
              <a:fillRect/>
            </a:stretch>
          </p:blipFill>
          <p:spPr>
            <a:xfrm>
              <a:off x="-198620" y="239538"/>
              <a:ext cx="2866870" cy="2347308"/>
            </a:xfrm>
            <a:prstGeom prst="rect">
              <a:avLst/>
            </a:prstGeom>
          </p:spPr>
        </p:pic>
        <p:pic>
          <p:nvPicPr>
            <p:cNvPr id="5" name="Picture 4">
              <a:extLst>
                <a:ext uri="{FF2B5EF4-FFF2-40B4-BE49-F238E27FC236}">
                  <a16:creationId xmlns:a16="http://schemas.microsoft.com/office/drawing/2014/main" id="{2D76F992-C6C3-CEF0-F771-3AFB5E77ECA7}"/>
                </a:ext>
              </a:extLst>
            </p:cNvPr>
            <p:cNvPicPr>
              <a:picLocks noChangeAspect="1"/>
            </p:cNvPicPr>
            <p:nvPr userDrawn="1"/>
          </p:nvPicPr>
          <p:blipFill>
            <a:blip r:embed="rId3">
              <a:alphaModFix amt="30000"/>
            </a:blip>
            <a:stretch>
              <a:fillRect/>
            </a:stretch>
          </p:blipFill>
          <p:spPr>
            <a:xfrm rot="10800000">
              <a:off x="9523751" y="4225748"/>
              <a:ext cx="2866870" cy="2347308"/>
            </a:xfrm>
            <a:prstGeom prst="rect">
              <a:avLst/>
            </a:prstGeom>
          </p:spPr>
        </p:pic>
      </p:grpSp>
    </p:spTree>
    <p:extLst>
      <p:ext uri="{BB962C8B-B14F-4D97-AF65-F5344CB8AC3E}">
        <p14:creationId xmlns:p14="http://schemas.microsoft.com/office/powerpoint/2010/main" val="57908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262786" y="925035"/>
            <a:ext cx="7666429" cy="465026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2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ward-looking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spTree>
    <p:extLst>
      <p:ext uri="{BB962C8B-B14F-4D97-AF65-F5344CB8AC3E}">
        <p14:creationId xmlns:p14="http://schemas.microsoft.com/office/powerpoint/2010/main" val="313127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285315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A4B2F5-C276-14DB-E6F4-8A571AFB18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800" y="2386650"/>
            <a:ext cx="7772400" cy="1797317"/>
          </a:xfrm>
          <a:prstGeom prst="rect">
            <a:avLst/>
          </a:prstGeom>
        </p:spPr>
      </p:pic>
    </p:spTree>
    <p:extLst>
      <p:ext uri="{BB962C8B-B14F-4D97-AF65-F5344CB8AC3E}">
        <p14:creationId xmlns:p14="http://schemas.microsoft.com/office/powerpoint/2010/main" val="41907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oT and Solution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1D4C414-6859-0279-5748-49A4FAC22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5" r="15"/>
          <a:stretch/>
        </p:blipFill>
        <p:spPr>
          <a:xfrm>
            <a:off x="1364104" y="4155753"/>
            <a:ext cx="3824706" cy="1416995"/>
          </a:xfrm>
          <a:prstGeom prst="rect">
            <a:avLst/>
          </a:prstGeom>
        </p:spPr>
      </p:pic>
      <p:grpSp>
        <p:nvGrpSpPr>
          <p:cNvPr id="5" name="Group 4">
            <a:extLst>
              <a:ext uri="{FF2B5EF4-FFF2-40B4-BE49-F238E27FC236}">
                <a16:creationId xmlns:a16="http://schemas.microsoft.com/office/drawing/2014/main" id="{DE95D4D0-6E83-1934-4030-EEA902943848}"/>
              </a:ext>
            </a:extLst>
          </p:cNvPr>
          <p:cNvGrpSpPr/>
          <p:nvPr userDrawn="1"/>
        </p:nvGrpSpPr>
        <p:grpSpPr>
          <a:xfrm>
            <a:off x="690732" y="2825004"/>
            <a:ext cx="5171450" cy="218960"/>
            <a:chOff x="1678111" y="4668600"/>
            <a:chExt cx="8419881" cy="356498"/>
          </a:xfrm>
        </p:grpSpPr>
        <p:pic>
          <p:nvPicPr>
            <p:cNvPr id="4" name="Graphic 3">
              <a:extLst>
                <a:ext uri="{FF2B5EF4-FFF2-40B4-BE49-F238E27FC236}">
                  <a16:creationId xmlns:a16="http://schemas.microsoft.com/office/drawing/2014/main" id="{3B73B755-BA21-0526-D8F9-0E5BACC16EB4}"/>
                </a:ext>
              </a:extLst>
            </p:cNvPr>
            <p:cNvPicPr>
              <a:picLocks noChangeAspect="1"/>
            </p:cNvPicPr>
            <p:nvPr userDrawn="1"/>
          </p:nvPicPr>
          <p:blipFill>
            <a:blip r:embed="rId4">
              <a:extLst>
                <a:ext uri="{96DAC541-7B7A-43D3-8B79-37D633B846F1}">
                  <asvg:svgBlip xmlns:asvg="http://schemas.microsoft.com/office/drawing/2016/SVG/main" r:embed="rId5"/>
                </a:ext>
              </a:extLst>
            </a:blip>
            <a:srcRect l="6" r="6"/>
            <a:stretch/>
          </p:blipFill>
          <p:spPr>
            <a:xfrm>
              <a:off x="1678111" y="4668600"/>
              <a:ext cx="2663870" cy="356498"/>
            </a:xfrm>
            <a:prstGeom prst="rect">
              <a:avLst/>
            </a:prstGeom>
          </p:spPr>
        </p:pic>
        <p:pic>
          <p:nvPicPr>
            <p:cNvPr id="6" name="Graphic 5">
              <a:extLst>
                <a:ext uri="{FF2B5EF4-FFF2-40B4-BE49-F238E27FC236}">
                  <a16:creationId xmlns:a16="http://schemas.microsoft.com/office/drawing/2014/main" id="{05A460D1-99C3-47FE-4DC4-01D65C6DF2D0}"/>
                </a:ext>
              </a:extLst>
            </p:cNvPr>
            <p:cNvPicPr>
              <a:picLocks noChangeAspect="1"/>
            </p:cNvPicPr>
            <p:nvPr userDrawn="1"/>
          </p:nvPicPr>
          <p:blipFill>
            <a:blip r:embed="rId6">
              <a:extLst>
                <a:ext uri="{96DAC541-7B7A-43D3-8B79-37D633B846F1}">
                  <asvg:svgBlip xmlns:asvg="http://schemas.microsoft.com/office/drawing/2016/SVG/main" r:embed="rId7"/>
                </a:ext>
              </a:extLst>
            </a:blip>
            <a:srcRect l="10" r="10"/>
            <a:stretch/>
          </p:blipFill>
          <p:spPr>
            <a:xfrm>
              <a:off x="8494067" y="4668600"/>
              <a:ext cx="1603925" cy="356498"/>
            </a:xfrm>
            <a:prstGeom prst="rect">
              <a:avLst/>
            </a:prstGeom>
          </p:spPr>
        </p:pic>
        <p:pic>
          <p:nvPicPr>
            <p:cNvPr id="8" name="Graphic 7">
              <a:extLst>
                <a:ext uri="{FF2B5EF4-FFF2-40B4-BE49-F238E27FC236}">
                  <a16:creationId xmlns:a16="http://schemas.microsoft.com/office/drawing/2014/main" id="{8E4B1F52-0659-C5BD-9E76-4A4244BE1770}"/>
                </a:ext>
              </a:extLst>
            </p:cNvPr>
            <p:cNvPicPr>
              <a:picLocks noChangeAspect="1"/>
            </p:cNvPicPr>
            <p:nvPr userDrawn="1"/>
          </p:nvPicPr>
          <p:blipFill>
            <a:blip r:embed="rId8">
              <a:extLst>
                <a:ext uri="{96DAC541-7B7A-43D3-8B79-37D633B846F1}">
                  <asvg:svgBlip xmlns:asvg="http://schemas.microsoft.com/office/drawing/2016/SVG/main" r:embed="rId9"/>
                </a:ext>
              </a:extLst>
            </a:blip>
            <a:srcRect l="8" r="8"/>
            <a:stretch/>
          </p:blipFill>
          <p:spPr>
            <a:xfrm>
              <a:off x="5436220" y="4668600"/>
              <a:ext cx="1963607" cy="356498"/>
            </a:xfrm>
            <a:prstGeom prst="rect">
              <a:avLst/>
            </a:prstGeom>
          </p:spPr>
        </p:pic>
      </p:grpSp>
      <p:pic>
        <p:nvPicPr>
          <p:cNvPr id="2" name="Graphic 1">
            <a:extLst>
              <a:ext uri="{FF2B5EF4-FFF2-40B4-BE49-F238E27FC236}">
                <a16:creationId xmlns:a16="http://schemas.microsoft.com/office/drawing/2014/main" id="{2E8BD877-8A87-C396-3380-D3994BA406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0732" y="463463"/>
            <a:ext cx="5171450" cy="1195864"/>
          </a:xfrm>
          <a:prstGeom prst="rect">
            <a:avLst/>
          </a:prstGeom>
        </p:spPr>
      </p:pic>
      <p:cxnSp>
        <p:nvCxnSpPr>
          <p:cNvPr id="9" name="Straight Connector 8">
            <a:extLst>
              <a:ext uri="{FF2B5EF4-FFF2-40B4-BE49-F238E27FC236}">
                <a16:creationId xmlns:a16="http://schemas.microsoft.com/office/drawing/2014/main" id="{49EB1EB0-E89F-9CD7-0908-7DF706FE13B3}"/>
              </a:ext>
            </a:extLst>
          </p:cNvPr>
          <p:cNvCxnSpPr/>
          <p:nvPr userDrawn="1"/>
        </p:nvCxnSpPr>
        <p:spPr>
          <a:xfrm>
            <a:off x="690732" y="2167003"/>
            <a:ext cx="517145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8">
            <a:extLst>
              <a:ext uri="{FF2B5EF4-FFF2-40B4-BE49-F238E27FC236}">
                <a16:creationId xmlns:a16="http://schemas.microsoft.com/office/drawing/2014/main" id="{DDAA9567-4D52-9864-F0A6-2261129F5CC9}"/>
              </a:ext>
            </a:extLst>
          </p:cNvPr>
          <p:cNvSpPr>
            <a:spLocks noGrp="1"/>
          </p:cNvSpPr>
          <p:nvPr>
            <p:ph type="pic" sz="quarter" idx="16"/>
          </p:nvPr>
        </p:nvSpPr>
        <p:spPr>
          <a:xfrm>
            <a:off x="6534258" y="1"/>
            <a:ext cx="5657742" cy="6858000"/>
          </a:xfrm>
          <a:solidFill>
            <a:schemeClr val="bg2"/>
          </a:solidFill>
        </p:spPr>
        <p:txBody>
          <a:bodyPr anchor="ctr"/>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60671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3E9AB-1C2E-B00A-5E0A-6335C9345516}"/>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0" y="685800"/>
            <a:ext cx="10820399" cy="2560320"/>
          </a:xfrm>
        </p:spPr>
        <p:txBody>
          <a:bodyPr anchor="b" anchorCtr="0"/>
          <a:lstStyle>
            <a:lvl1pPr>
              <a:lnSpc>
                <a:spcPct val="90000"/>
              </a:lnSpc>
              <a:spcAft>
                <a:spcPts val="0"/>
              </a:spcAft>
              <a:defRPr sz="5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23449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4011F-6762-1DCB-C787-9DD4A67241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2587"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1" y="685800"/>
            <a:ext cx="4260953" cy="5486400"/>
          </a:xfrm>
        </p:spPr>
        <p:txBody>
          <a:bodyPr anchor="ctr" anchorCtr="0"/>
          <a:lstStyle>
            <a:lvl1pPr>
              <a:defRPr sz="5000"/>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78EB67E5-80B8-5779-08EC-DAC38499FDE3}"/>
              </a:ext>
            </a:extLst>
          </p:cNvPr>
          <p:cNvSpPr/>
          <p:nvPr userDrawn="1"/>
        </p:nvSpPr>
        <p:spPr>
          <a:xfrm>
            <a:off x="1082040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5" name="Picture Placeholder 4">
            <a:extLst>
              <a:ext uri="{FF2B5EF4-FFF2-40B4-BE49-F238E27FC236}">
                <a16:creationId xmlns:a16="http://schemas.microsoft.com/office/drawing/2014/main" id="{83AEB3E6-FC90-F36D-6133-B21D36216A13}"/>
              </a:ext>
            </a:extLst>
          </p:cNvPr>
          <p:cNvSpPr>
            <a:spLocks noGrp="1"/>
          </p:cNvSpPr>
          <p:nvPr>
            <p:ph type="pic" sz="quarter" idx="10"/>
          </p:nvPr>
        </p:nvSpPr>
        <p:spPr>
          <a:xfrm>
            <a:off x="5410200" y="-824"/>
            <a:ext cx="6781800" cy="6858000"/>
          </a:xfrm>
          <a:solidFill>
            <a:schemeClr val="bg2"/>
          </a:solidFill>
        </p:spPr>
        <p:txBody>
          <a:bodyPr anchor="ctr">
            <a:normAutofit/>
          </a:bodyPr>
          <a:lstStyle>
            <a:lvl1pPr marL="0" indent="0" algn="ctr">
              <a:buFontTx/>
              <a:buNone/>
              <a:defRPr sz="480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67006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21EC1-F353-25AD-6CC3-134608CFBB84}"/>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11" name="Title 1">
            <a:extLst>
              <a:ext uri="{FF2B5EF4-FFF2-40B4-BE49-F238E27FC236}">
                <a16:creationId xmlns:a16="http://schemas.microsoft.com/office/drawing/2014/main" id="{8A6FAE8F-25B3-352F-A9A6-8C036C9B998F}"/>
              </a:ext>
            </a:extLst>
          </p:cNvPr>
          <p:cNvSpPr>
            <a:spLocks noGrp="1"/>
          </p:cNvSpPr>
          <p:nvPr>
            <p:ph type="title"/>
          </p:nvPr>
        </p:nvSpPr>
        <p:spPr>
          <a:xfrm>
            <a:off x="685801" y="2488106"/>
            <a:ext cx="4140199" cy="1855291"/>
          </a:xfrm>
        </p:spPr>
        <p:txBody>
          <a:bodyPr anchor="b" anchorCtr="0"/>
          <a:lstStyle>
            <a:lvl1pPr>
              <a:lnSpc>
                <a:spcPct val="90000"/>
              </a:lnSpc>
              <a:spcAft>
                <a:spcPts val="0"/>
              </a:spcAft>
              <a:defRPr sz="5400">
                <a:solidFill>
                  <a:schemeClr val="tx1"/>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685800" y="4523738"/>
            <a:ext cx="4140200"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0CAF8CA4-0852-415F-6D3B-0F5D3F3D5509}"/>
              </a:ext>
            </a:extLst>
          </p:cNvPr>
          <p:cNvSpPr>
            <a:spLocks noGrp="1"/>
          </p:cNvSpPr>
          <p:nvPr>
            <p:ph type="pic" sz="quarter" idx="16"/>
          </p:nvPr>
        </p:nvSpPr>
        <p:spPr>
          <a:xfrm>
            <a:off x="5316071" y="683259"/>
            <a:ext cx="6190128" cy="5488942"/>
          </a:xfrm>
          <a:solidFill>
            <a:schemeClr val="bg2"/>
          </a:solidFill>
        </p:spPr>
        <p:txBody>
          <a:bodyPr anchor="ctr"/>
          <a:lstStyle>
            <a:lvl1pPr marL="0" indent="0" algn="ctr">
              <a:buFontTx/>
              <a:buNone/>
              <a:defRPr>
                <a:solidFill>
                  <a:schemeClr val="tx1"/>
                </a:solidFill>
              </a:defRPr>
            </a:lvl1pPr>
          </a:lstStyle>
          <a:p>
            <a:r>
              <a:rPr lang="en-US"/>
              <a:t>Click icon to add picture</a:t>
            </a:r>
            <a:endParaRPr lang="en-US"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6E347EF-72D7-0D15-7A47-DA8DC5F3C3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1" y="683259"/>
            <a:ext cx="2580598" cy="596900"/>
          </a:xfrm>
          <a:prstGeom prst="rect">
            <a:avLst/>
          </a:prstGeom>
        </p:spPr>
      </p:pic>
    </p:spTree>
    <p:extLst>
      <p:ext uri="{BB962C8B-B14F-4D97-AF65-F5344CB8AC3E}">
        <p14:creationId xmlns:p14="http://schemas.microsoft.com/office/powerpoint/2010/main" val="223609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conten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3F2A03D8-CC1E-991B-BE17-8E4E713C9E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59786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content, 2nd level bulle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EE295401-5477-46AE-2382-48F10AFF8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22507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pic>
        <p:nvPicPr>
          <p:cNvPr id="3" name="Graphic 2">
            <a:extLst>
              <a:ext uri="{FF2B5EF4-FFF2-40B4-BE49-F238E27FC236}">
                <a16:creationId xmlns:a16="http://schemas.microsoft.com/office/drawing/2014/main" id="{7CFA2BAF-FF40-C698-09F5-DA26C0CF0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4512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FA83228-368C-1C3F-9717-E3D4021B1C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404757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DDB5F2A-2E9E-88F5-1FE3-E47278612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7518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908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BFF8382F-08C4-9A90-13B0-D3185F5355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620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D358BBEC-40FA-5511-5B09-96124A832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1211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x4 grid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874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BACF42D0-082D-F2A4-C8EE-2D19DEB86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97011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endParaRPr lang="en-US" dirty="0"/>
          </a:p>
        </p:txBody>
      </p:sp>
      <p:pic>
        <p:nvPicPr>
          <p:cNvPr id="3" name="Graphic 2">
            <a:extLst>
              <a:ext uri="{FF2B5EF4-FFF2-40B4-BE49-F238E27FC236}">
                <a16:creationId xmlns:a16="http://schemas.microsoft.com/office/drawing/2014/main" id="{A2799273-6F51-FCAA-7EE3-31CD3F9777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1656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58DD8B6D-55BD-7FA1-E6B6-52E8EFA2C0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9624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pic>
        <p:nvPicPr>
          <p:cNvPr id="6" name="Picture 5" descr="A black white and blue rectangle&#10;&#10;Description automatically generated">
            <a:extLst>
              <a:ext uri="{FF2B5EF4-FFF2-40B4-BE49-F238E27FC236}">
                <a16:creationId xmlns:a16="http://schemas.microsoft.com/office/drawing/2014/main" id="{6C72A544-8625-8647-9E36-44AD439211B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0"/>
            <a:ext cx="12201782" cy="6858000"/>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1168769" y="685800"/>
            <a:ext cx="2285995" cy="5486402"/>
          </a:xfrm>
        </p:spPr>
        <p:txBody>
          <a:bodyPr anchor="ctr" anchorCtr="0"/>
          <a:lstStyle>
            <a:lvl1pPr algn="ctr">
              <a:defRPr sz="2800">
                <a:solidFill>
                  <a:schemeClr val="bg1"/>
                </a:solidFill>
                <a:latin typeface="+mj-lt"/>
              </a:defRPr>
            </a:lvl1pPr>
          </a:lstStyle>
          <a:p>
            <a:r>
              <a:rPr lang="en-US"/>
              <a:t>Click to edit Master title style</a:t>
            </a:r>
            <a:endParaRPr lang="en-US" dirty="0"/>
          </a:p>
        </p:txBody>
      </p:sp>
      <p:sp>
        <p:nvSpPr>
          <p:cNvPr id="9" name="Logo protection area" hidden="1">
            <a:extLst>
              <a:ext uri="{FF2B5EF4-FFF2-40B4-BE49-F238E27FC236}">
                <a16:creationId xmlns:a16="http://schemas.microsoft.com/office/drawing/2014/main" id="{CA31C6BB-3090-4736-ACA0-4B095E02319E}"/>
              </a:ext>
            </a:extLst>
          </p:cNvPr>
          <p:cNvSpPr/>
          <p:nvPr userDrawn="1">
            <p:custDataLst>
              <p:tags r:id="rId1"/>
            </p:custDataLst>
          </p:nvPr>
        </p:nvSpPr>
        <p:spPr>
          <a:xfrm>
            <a:off x="0" y="6186276"/>
            <a:ext cx="12192000" cy="6717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0" name="Layout Protection area" hidden="1">
            <a:extLst>
              <a:ext uri="{FF2B5EF4-FFF2-40B4-BE49-F238E27FC236}">
                <a16:creationId xmlns:a16="http://schemas.microsoft.com/office/drawing/2014/main" id="{6C3EAF7A-ECE8-4A10-A8F4-9112E712B557}"/>
              </a:ext>
            </a:extLst>
          </p:cNvPr>
          <p:cNvSpPr/>
          <p:nvPr userDrawn="1">
            <p:custDataLst>
              <p:tags r:id="rId2"/>
            </p:custDataLst>
          </p:nvPr>
        </p:nvSpPr>
        <p:spPr>
          <a:xfrm>
            <a:off x="0" y="-2"/>
            <a:ext cx="5695286" cy="61862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85A14190-C961-759F-9A93-C0F8E6800B71}"/>
              </a:ext>
            </a:extLst>
          </p:cNvPr>
          <p:cNvSpPr>
            <a:spLocks noGrp="1"/>
          </p:cNvSpPr>
          <p:nvPr userDrawn="1">
            <p:ph type="body" sz="quarter" idx="10"/>
          </p:nvPr>
        </p:nvSpPr>
        <p:spPr>
          <a:xfrm>
            <a:off x="4343395" y="685800"/>
            <a:ext cx="7162803" cy="5500688"/>
          </a:xfrm>
        </p:spPr>
        <p:txBody>
          <a:bodyPr anchor="ctr"/>
          <a:lstStyle>
            <a:lvl1pPr marL="0" indent="0">
              <a:spcBef>
                <a:spcPts val="1200"/>
              </a:spcBef>
              <a:spcAft>
                <a:spcPts val="300"/>
              </a:spcAft>
              <a:buFontTx/>
              <a:buNone/>
              <a:defRPr sz="2200" spc="0" baseline="0">
                <a:latin typeface="+mj-lt"/>
              </a:defRPr>
            </a:lvl1pPr>
            <a:lvl2pPr marL="457200" indent="-228600">
              <a:spcAft>
                <a:spcPts val="300"/>
              </a:spcAft>
              <a:buSzPct val="100000"/>
              <a:buFont typeface="Arial" panose="020B0604020202020204" pitchFamily="34" charset="0"/>
              <a:buChar char="•"/>
              <a:defRPr sz="1800" spc="0" baseline="0"/>
            </a:lvl2pPr>
            <a:lvl3pPr marL="685800" indent="-228600">
              <a:spcAft>
                <a:spcPts val="300"/>
              </a:spcAft>
              <a:buFont typeface="Calibri" panose="020F0502020204030204" pitchFamily="34" charset="0"/>
              <a:buChar char="–"/>
              <a:defRPr sz="1800" spc="0" baseline="0"/>
            </a:lvl3pPr>
            <a:lvl4pPr marL="914400" indent="-228600">
              <a:spcAft>
                <a:spcPts val="300"/>
              </a:spcAft>
              <a:buFont typeface="Arial" panose="020B0604020202020204" pitchFamily="34" charset="0"/>
              <a:buChar char="•"/>
              <a:defRPr sz="1800" spc="0" baseline="0"/>
            </a:lvl4pPr>
            <a:lvl5pPr marL="1143000" indent="-228600">
              <a:spcAft>
                <a:spcPts val="300"/>
              </a:spcAft>
              <a:buFont typeface="Calibri" panose="020F0502020204030204" pitchFamily="34" charset="0"/>
              <a:buChar char="–"/>
              <a:defRPr sz="18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11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f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9EC2D98E-F81A-99C5-CA6B-93D5530BD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1394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Presenter +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F15E77B0-74B4-AE1B-6855-F7EADE9744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6751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Presenters  +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AD45E22A-8EBA-E450-292B-4D206E5894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4396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CF17FEF6-E4DA-D084-B830-AE86B11AE9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2589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602285F8-61C7-4866-C251-69104EB396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96716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Presenters  +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pic>
        <p:nvPicPr>
          <p:cNvPr id="4" name="Graphic 3">
            <a:extLst>
              <a:ext uri="{FF2B5EF4-FFF2-40B4-BE49-F238E27FC236}">
                <a16:creationId xmlns:a16="http://schemas.microsoft.com/office/drawing/2014/main" id="{1830CC24-3FFA-B248-D638-C5A88390D6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909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ward-looking statement +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pic>
        <p:nvPicPr>
          <p:cNvPr id="2" name="Graphic 1">
            <a:extLst>
              <a:ext uri="{FF2B5EF4-FFF2-40B4-BE49-F238E27FC236}">
                <a16:creationId xmlns:a16="http://schemas.microsoft.com/office/drawing/2014/main" id="{CA618FF3-5724-22AB-E399-F14D6D341C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84098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 logo">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tint val="75000"/>
                </a:srgbClr>
              </a:solidFill>
            </a:endParaRPr>
          </a:p>
        </p:txBody>
      </p:sp>
      <p:pic>
        <p:nvPicPr>
          <p:cNvPr id="4" name="Graphic 3">
            <a:extLst>
              <a:ext uri="{FF2B5EF4-FFF2-40B4-BE49-F238E27FC236}">
                <a16:creationId xmlns:a16="http://schemas.microsoft.com/office/drawing/2014/main" id="{90ABC342-1199-DEA4-4954-A6F639F923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9185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1D8BA-E221-A125-81DF-429264D551D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099760" y="1746057"/>
            <a:ext cx="5912797" cy="4440219"/>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3728665"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Picture Placeholder 10">
            <a:extLst>
              <a:ext uri="{FF2B5EF4-FFF2-40B4-BE49-F238E27FC236}">
                <a16:creationId xmlns:a16="http://schemas.microsoft.com/office/drawing/2014/main" id="{B123846E-28CF-F1A3-7A94-7E35AC0FF255}"/>
              </a:ext>
            </a:extLst>
          </p:cNvPr>
          <p:cNvSpPr>
            <a:spLocks noGrp="1"/>
          </p:cNvSpPr>
          <p:nvPr>
            <p:ph type="pic" sz="quarter" idx="11"/>
          </p:nvPr>
        </p:nvSpPr>
        <p:spPr>
          <a:xfrm>
            <a:off x="5244945" y="1897032"/>
            <a:ext cx="5622427" cy="3515891"/>
          </a:xfrm>
          <a:solidFill>
            <a:schemeClr val="bg1"/>
          </a:solidFill>
        </p:spPr>
        <p:txBody>
          <a:bodyPr anchor="t"/>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67904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 phone screensho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87334-7DAB-C84A-0BD0-2AEE3DF66F4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520213" y="1639002"/>
            <a:ext cx="2417715" cy="486948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7682511" y="2136139"/>
            <a:ext cx="2093118" cy="3800954"/>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13193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49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 phone screensho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B1F6B-C065-D8E5-188E-3A5AA25B29C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894624" y="1639003"/>
            <a:ext cx="2416402" cy="4866836"/>
          </a:xfrm>
          <a:prstGeom prst="rect">
            <a:avLst/>
          </a:prstGeom>
        </p:spPr>
      </p:pic>
      <p:pic>
        <p:nvPicPr>
          <p:cNvPr id="9" name="Picture 8">
            <a:extLst>
              <a:ext uri="{FF2B5EF4-FFF2-40B4-BE49-F238E27FC236}">
                <a16:creationId xmlns:a16="http://schemas.microsoft.com/office/drawing/2014/main" id="{176E6C2C-AF2C-2988-5FC7-26CCA58417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14208" y="1639003"/>
            <a:ext cx="2416401" cy="486683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6054766"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F6CF489-FEF2-3377-6E9C-8A6F69B0BBF2}"/>
              </a:ext>
            </a:extLst>
          </p:cNvPr>
          <p:cNvSpPr>
            <a:spLocks noGrp="1"/>
          </p:cNvSpPr>
          <p:nvPr>
            <p:ph type="pic" sz="quarter" idx="15"/>
          </p:nvPr>
        </p:nvSpPr>
        <p:spPr>
          <a:xfrm>
            <a:off x="9074349" y="2130690"/>
            <a:ext cx="2096119" cy="3806403"/>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30039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FA9AA-295B-B03E-4B9E-6BA1C2EAF2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5611" cy="6857176"/>
          </a:xfrm>
          <a:prstGeom prst="rect">
            <a:avLst/>
          </a:prstGeom>
        </p:spPr>
      </p:pic>
      <p:sp>
        <p:nvSpPr>
          <p:cNvPr id="4" name="Title 1">
            <a:extLst>
              <a:ext uri="{FF2B5EF4-FFF2-40B4-BE49-F238E27FC236}">
                <a16:creationId xmlns:a16="http://schemas.microsoft.com/office/drawing/2014/main" id="{F2DF8FA6-B298-89B3-DF4E-9C9CF568F959}"/>
              </a:ext>
            </a:extLst>
          </p:cNvPr>
          <p:cNvSpPr>
            <a:spLocks noGrp="1"/>
          </p:cNvSpPr>
          <p:nvPr>
            <p:ph type="title"/>
          </p:nvPr>
        </p:nvSpPr>
        <p:spPr>
          <a:xfrm>
            <a:off x="685800" y="2632280"/>
            <a:ext cx="5550108" cy="1855291"/>
          </a:xfrm>
        </p:spPr>
        <p:txBody>
          <a:bodyPr vert="horz" anchor="b" anchorCtr="0">
            <a:normAutofit/>
          </a:bodyPr>
          <a:lstStyle>
            <a:lvl1pPr>
              <a:lnSpc>
                <a:spcPct val="90000"/>
              </a:lnSpc>
              <a:spcAft>
                <a:spcPts val="0"/>
              </a:spcAft>
              <a:defRPr sz="6000">
                <a:solidFill>
                  <a:schemeClr val="bg1"/>
                </a:solidFill>
              </a:defRPr>
            </a:lvl1pPr>
          </a:lstStyle>
          <a:p>
            <a:r>
              <a:rPr lang="en-US"/>
              <a:t>Click to edit Master title style</a:t>
            </a:r>
            <a:endParaRPr lang="en-US" dirty="0"/>
          </a:p>
        </p:txBody>
      </p:sp>
      <p:sp>
        <p:nvSpPr>
          <p:cNvPr id="5" name="Text Placeholder 6">
            <a:extLst>
              <a:ext uri="{FF2B5EF4-FFF2-40B4-BE49-F238E27FC236}">
                <a16:creationId xmlns:a16="http://schemas.microsoft.com/office/drawing/2014/main" id="{ECFD33B0-CF28-5395-A088-9D4A4BBCEABF}"/>
              </a:ext>
            </a:extLst>
          </p:cNvPr>
          <p:cNvSpPr>
            <a:spLocks noGrp="1"/>
          </p:cNvSpPr>
          <p:nvPr>
            <p:ph type="body" sz="quarter" idx="15"/>
          </p:nvPr>
        </p:nvSpPr>
        <p:spPr>
          <a:xfrm>
            <a:off x="666549" y="5073312"/>
            <a:ext cx="5569359" cy="1147606"/>
          </a:xfrm>
          <a:noFill/>
        </p:spPr>
        <p:txBody>
          <a:bodyPr lIns="0" tIns="0" rIns="0" bIns="0">
            <a:normAutofit/>
          </a:bodyPr>
          <a:lstStyle>
            <a:lvl1pPr marL="0" indent="0">
              <a:buNone/>
              <a:defRPr sz="28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32AC4A0-D732-C11A-2AB5-5FB9D9E4F2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37005" y="5546361"/>
            <a:ext cx="3888446" cy="899409"/>
          </a:xfrm>
          <a:prstGeom prst="rect">
            <a:avLst/>
          </a:prstGeom>
        </p:spPr>
      </p:pic>
    </p:spTree>
    <p:extLst>
      <p:ext uri="{BB962C8B-B14F-4D97-AF65-F5344CB8AC3E}">
        <p14:creationId xmlns:p14="http://schemas.microsoft.com/office/powerpoint/2010/main" val="20706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A21260-FCB3-5463-0D5B-811935C12A5D}"/>
              </a:ext>
            </a:extLst>
          </p:cNvPr>
          <p:cNvPicPr>
            <a:picLocks noChangeAspect="1"/>
          </p:cNvPicPr>
          <p:nvPr userDrawn="1"/>
        </p:nvPicPr>
        <p:blipFill>
          <a:blip r:embed="rId2" cstate="print">
            <a:extLst>
              <a:ext uri="{28A0092B-C50C-407E-A947-70E740481C1C}">
                <a14:useLocalDpi xmlns:a14="http://schemas.microsoft.com/office/drawing/2010/main"/>
              </a:ext>
            </a:extLst>
          </a:blip>
          <a:srcRect l="32" r="32"/>
          <a:stretch/>
        </p:blipFill>
        <p:spPr>
          <a:xfrm>
            <a:off x="-1466" y="0"/>
            <a:ext cx="12192587" cy="6857176"/>
          </a:xfrm>
          <a:prstGeom prst="rect">
            <a:avLst/>
          </a:prstGeom>
        </p:spPr>
      </p:pic>
      <p:sp>
        <p:nvSpPr>
          <p:cNvPr id="12" name="Title 1">
            <a:extLst>
              <a:ext uri="{FF2B5EF4-FFF2-40B4-BE49-F238E27FC236}">
                <a16:creationId xmlns:a16="http://schemas.microsoft.com/office/drawing/2014/main" id="{90ACE658-F203-078B-7F37-B1A1A7BB8473}"/>
              </a:ext>
            </a:extLst>
          </p:cNvPr>
          <p:cNvSpPr>
            <a:spLocks noGrp="1"/>
          </p:cNvSpPr>
          <p:nvPr>
            <p:ph type="title"/>
          </p:nvPr>
        </p:nvSpPr>
        <p:spPr>
          <a:xfrm>
            <a:off x="3721888" y="2488106"/>
            <a:ext cx="7576589" cy="1855291"/>
          </a:xfrm>
        </p:spPr>
        <p:txBody>
          <a:bodyPr anchor="b" anchorCtr="0"/>
          <a:lstStyle>
            <a:lvl1pPr>
              <a:lnSpc>
                <a:spcPct val="90000"/>
              </a:lnSpc>
              <a:spcAft>
                <a:spcPts val="0"/>
              </a:spcAft>
              <a:defRPr sz="6600">
                <a:solidFill>
                  <a:schemeClr val="tx1"/>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3721887" y="4523738"/>
            <a:ext cx="7576589"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CC6AD8A-A228-5635-FFA0-32701714AB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21888" y="683259"/>
            <a:ext cx="2580598" cy="596900"/>
          </a:xfrm>
          <a:prstGeom prst="rect">
            <a:avLst/>
          </a:prstGeom>
        </p:spPr>
      </p:pic>
    </p:spTree>
    <p:extLst>
      <p:ext uri="{BB962C8B-B14F-4D97-AF65-F5344CB8AC3E}">
        <p14:creationId xmlns:p14="http://schemas.microsoft.com/office/powerpoint/2010/main" val="341578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21EC1-F353-25AD-6CC3-134608CFBB84}"/>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11" name="Title 1">
            <a:extLst>
              <a:ext uri="{FF2B5EF4-FFF2-40B4-BE49-F238E27FC236}">
                <a16:creationId xmlns:a16="http://schemas.microsoft.com/office/drawing/2014/main" id="{8A6FAE8F-25B3-352F-A9A6-8C036C9B998F}"/>
              </a:ext>
            </a:extLst>
          </p:cNvPr>
          <p:cNvSpPr>
            <a:spLocks noGrp="1"/>
          </p:cNvSpPr>
          <p:nvPr>
            <p:ph type="title"/>
          </p:nvPr>
        </p:nvSpPr>
        <p:spPr>
          <a:xfrm>
            <a:off x="685801" y="2488106"/>
            <a:ext cx="4140199" cy="1855291"/>
          </a:xfrm>
        </p:spPr>
        <p:txBody>
          <a:bodyPr anchor="b" anchorCtr="0"/>
          <a:lstStyle>
            <a:lvl1pPr>
              <a:lnSpc>
                <a:spcPct val="90000"/>
              </a:lnSpc>
              <a:spcAft>
                <a:spcPts val="0"/>
              </a:spcAft>
              <a:defRPr sz="5400">
                <a:solidFill>
                  <a:schemeClr val="tx1"/>
                </a:solidFill>
              </a:defRPr>
            </a:lvl1pPr>
          </a:lstStyle>
          <a:p>
            <a:r>
              <a:rPr lang="en-US"/>
              <a:t>Click to edit Master title style</a:t>
            </a:r>
            <a:endParaRPr lang="en-US" dirty="0"/>
          </a:p>
        </p:txBody>
      </p:sp>
      <p:sp>
        <p:nvSpPr>
          <p:cNvPr id="13" name="Text Placeholder 6">
            <a:extLst>
              <a:ext uri="{FF2B5EF4-FFF2-40B4-BE49-F238E27FC236}">
                <a16:creationId xmlns:a16="http://schemas.microsoft.com/office/drawing/2014/main" id="{7514AC55-CCE4-CC4A-B2D5-37A308296AE3}"/>
              </a:ext>
            </a:extLst>
          </p:cNvPr>
          <p:cNvSpPr>
            <a:spLocks noGrp="1"/>
          </p:cNvSpPr>
          <p:nvPr>
            <p:ph type="body" sz="quarter" idx="15"/>
          </p:nvPr>
        </p:nvSpPr>
        <p:spPr>
          <a:xfrm>
            <a:off x="685800" y="4523738"/>
            <a:ext cx="4140200" cy="1648462"/>
          </a:xfrm>
          <a:noFill/>
        </p:spPr>
        <p:txBody>
          <a:bodyPr lIns="0" tIns="0" rIns="0" bIns="0">
            <a:normAutofit/>
          </a:bodyPr>
          <a:lstStyle>
            <a:lvl1pPr marL="0" indent="0">
              <a:buNone/>
              <a:defRPr sz="2400" b="0" i="0" baseline="0">
                <a:solidFill>
                  <a:schemeClr val="tx1"/>
                </a:solidFill>
                <a:latin typeface="Aptos" panose="020B0004020202020204" pitchFamily="34" charset="0"/>
              </a:defRPr>
            </a:lvl1pPr>
            <a:lvl2pPr marL="0" indent="0">
              <a:spcBef>
                <a:spcPts val="5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0CAF8CA4-0852-415F-6D3B-0F5D3F3D5509}"/>
              </a:ext>
            </a:extLst>
          </p:cNvPr>
          <p:cNvSpPr>
            <a:spLocks noGrp="1"/>
          </p:cNvSpPr>
          <p:nvPr>
            <p:ph type="pic" sz="quarter" idx="16"/>
          </p:nvPr>
        </p:nvSpPr>
        <p:spPr>
          <a:xfrm>
            <a:off x="5316071" y="683259"/>
            <a:ext cx="6190128" cy="5488942"/>
          </a:xfrm>
          <a:solidFill>
            <a:schemeClr val="bg2"/>
          </a:solidFill>
        </p:spPr>
        <p:txBody>
          <a:bodyPr anchor="ctr"/>
          <a:lstStyle>
            <a:lvl1pPr marL="0" indent="0" algn="ctr">
              <a:buFontTx/>
              <a:buNone/>
              <a:defRPr>
                <a:solidFill>
                  <a:schemeClr val="tx1"/>
                </a:solidFill>
              </a:defRPr>
            </a:lvl1pPr>
          </a:lstStyle>
          <a:p>
            <a:r>
              <a:rPr lang="en-US"/>
              <a:t>Click icon to add picture</a:t>
            </a:r>
            <a:endParaRPr lang="en-US"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6E347EF-72D7-0D15-7A47-DA8DC5F3C32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1" y="683259"/>
            <a:ext cx="2580598" cy="596900"/>
          </a:xfrm>
          <a:prstGeom prst="rect">
            <a:avLst/>
          </a:prstGeom>
        </p:spPr>
      </p:pic>
    </p:spTree>
    <p:extLst>
      <p:ext uri="{BB962C8B-B14F-4D97-AF65-F5344CB8AC3E}">
        <p14:creationId xmlns:p14="http://schemas.microsoft.com/office/powerpoint/2010/main" val="168262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pic>
        <p:nvPicPr>
          <p:cNvPr id="6" name="Picture 5" descr="A black white and blue rectangle&#10;&#10;Description automatically generated">
            <a:extLst>
              <a:ext uri="{FF2B5EF4-FFF2-40B4-BE49-F238E27FC236}">
                <a16:creationId xmlns:a16="http://schemas.microsoft.com/office/drawing/2014/main" id="{6C72A544-8625-8647-9E36-44AD439211B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 y="0"/>
            <a:ext cx="12201782" cy="6858000"/>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1168769" y="685800"/>
            <a:ext cx="2285995" cy="5486402"/>
          </a:xfrm>
        </p:spPr>
        <p:txBody>
          <a:bodyPr anchor="ctr" anchorCtr="0"/>
          <a:lstStyle>
            <a:lvl1pPr algn="ctr">
              <a:defRPr sz="2800">
                <a:solidFill>
                  <a:schemeClr val="bg1"/>
                </a:solidFill>
                <a:latin typeface="+mj-lt"/>
              </a:defRPr>
            </a:lvl1pPr>
          </a:lstStyle>
          <a:p>
            <a:r>
              <a:rPr lang="en-US"/>
              <a:t>Click to edit Master title style</a:t>
            </a:r>
            <a:endParaRPr lang="en-US" dirty="0"/>
          </a:p>
        </p:txBody>
      </p:sp>
      <p:sp>
        <p:nvSpPr>
          <p:cNvPr id="9" name="Logo protection area" hidden="1">
            <a:extLst>
              <a:ext uri="{FF2B5EF4-FFF2-40B4-BE49-F238E27FC236}">
                <a16:creationId xmlns:a16="http://schemas.microsoft.com/office/drawing/2014/main" id="{CA31C6BB-3090-4736-ACA0-4B095E02319E}"/>
              </a:ext>
            </a:extLst>
          </p:cNvPr>
          <p:cNvSpPr/>
          <p:nvPr userDrawn="1">
            <p:custDataLst>
              <p:tags r:id="rId1"/>
            </p:custDataLst>
          </p:nvPr>
        </p:nvSpPr>
        <p:spPr>
          <a:xfrm>
            <a:off x="0" y="6186276"/>
            <a:ext cx="12192000" cy="6717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0" name="Layout Protection area" hidden="1">
            <a:extLst>
              <a:ext uri="{FF2B5EF4-FFF2-40B4-BE49-F238E27FC236}">
                <a16:creationId xmlns:a16="http://schemas.microsoft.com/office/drawing/2014/main" id="{6C3EAF7A-ECE8-4A10-A8F4-9112E712B557}"/>
              </a:ext>
            </a:extLst>
          </p:cNvPr>
          <p:cNvSpPr/>
          <p:nvPr userDrawn="1">
            <p:custDataLst>
              <p:tags r:id="rId2"/>
            </p:custDataLst>
          </p:nvPr>
        </p:nvSpPr>
        <p:spPr>
          <a:xfrm>
            <a:off x="0" y="-2"/>
            <a:ext cx="5695286" cy="618627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5" name="Text Placeholder 4">
            <a:extLst>
              <a:ext uri="{FF2B5EF4-FFF2-40B4-BE49-F238E27FC236}">
                <a16:creationId xmlns:a16="http://schemas.microsoft.com/office/drawing/2014/main" id="{85A14190-C961-759F-9A93-C0F8E6800B71}"/>
              </a:ext>
            </a:extLst>
          </p:cNvPr>
          <p:cNvSpPr>
            <a:spLocks noGrp="1"/>
          </p:cNvSpPr>
          <p:nvPr userDrawn="1">
            <p:ph type="body" sz="quarter" idx="10"/>
          </p:nvPr>
        </p:nvSpPr>
        <p:spPr>
          <a:xfrm>
            <a:off x="4343395" y="685800"/>
            <a:ext cx="7162803" cy="5500688"/>
          </a:xfrm>
        </p:spPr>
        <p:txBody>
          <a:bodyPr anchor="ctr"/>
          <a:lstStyle>
            <a:lvl1pPr marL="0" indent="0">
              <a:spcBef>
                <a:spcPts val="1200"/>
              </a:spcBef>
              <a:spcAft>
                <a:spcPts val="300"/>
              </a:spcAft>
              <a:buFontTx/>
              <a:buNone/>
              <a:defRPr sz="2200" spc="0" baseline="0">
                <a:latin typeface="+mj-lt"/>
              </a:defRPr>
            </a:lvl1pPr>
            <a:lvl2pPr marL="457200" indent="-228600">
              <a:spcAft>
                <a:spcPts val="300"/>
              </a:spcAft>
              <a:buSzPct val="100000"/>
              <a:buFont typeface="Arial" panose="020B0604020202020204" pitchFamily="34" charset="0"/>
              <a:buChar char="•"/>
              <a:defRPr sz="1800" spc="0" baseline="0"/>
            </a:lvl2pPr>
            <a:lvl3pPr marL="685800" indent="-228600">
              <a:spcAft>
                <a:spcPts val="300"/>
              </a:spcAft>
              <a:buFont typeface="Calibri" panose="020F0502020204030204" pitchFamily="34" charset="0"/>
              <a:buChar char="–"/>
              <a:defRPr sz="1800" spc="0" baseline="0"/>
            </a:lvl3pPr>
            <a:lvl4pPr marL="914400" indent="-228600">
              <a:spcAft>
                <a:spcPts val="300"/>
              </a:spcAft>
              <a:buFont typeface="Arial" panose="020B0604020202020204" pitchFamily="34" charset="0"/>
              <a:buChar char="•"/>
              <a:defRPr sz="1800" spc="0" baseline="0"/>
            </a:lvl4pPr>
            <a:lvl5pPr marL="1143000" indent="-228600">
              <a:spcAft>
                <a:spcPts val="300"/>
              </a:spcAft>
              <a:buFont typeface="Calibri" panose="020F0502020204030204" pitchFamily="34" charset="0"/>
              <a:buChar char="–"/>
              <a:defRPr sz="18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88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2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content, 2nd level bulle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975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96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2nd level bulle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11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432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91056"/>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72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1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x4 gri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5688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398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endParaRPr lang="en-US" dirty="0"/>
          </a:p>
        </p:txBody>
      </p:sp>
    </p:spTree>
    <p:extLst>
      <p:ext uri="{BB962C8B-B14F-4D97-AF65-F5344CB8AC3E}">
        <p14:creationId xmlns:p14="http://schemas.microsoft.com/office/powerpoint/2010/main" val="16753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8735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 phot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91056"/>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33802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793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454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634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9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30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Present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66344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ement slide">
    <p:bg>
      <p:bgPr>
        <a:gradFill>
          <a:gsLst>
            <a:gs pos="100000">
              <a:schemeClr val="accent3"/>
            </a:gs>
            <a:gs pos="84000">
              <a:schemeClr val="accent2"/>
            </a:gs>
            <a:gs pos="53000">
              <a:schemeClr val="accent1"/>
            </a:gs>
          </a:gsLst>
          <a:lin ang="18600000" scaled="0"/>
        </a:gradFill>
        <a:effectLst/>
      </p:bgPr>
    </p:bg>
    <p:spTree>
      <p:nvGrpSpPr>
        <p:cNvPr id="1" name=""/>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B34769A1-B91A-783D-06A0-8D1590707C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4" name="Rectangle 3">
            <a:extLst>
              <a:ext uri="{FF2B5EF4-FFF2-40B4-BE49-F238E27FC236}">
                <a16:creationId xmlns:a16="http://schemas.microsoft.com/office/drawing/2014/main" id="{F05185E2-9673-6C9D-2844-23102D01977B}"/>
              </a:ext>
            </a:extLst>
          </p:cNvPr>
          <p:cNvSpPr/>
          <p:nvPr userDrawn="1"/>
        </p:nvSpPr>
        <p:spPr>
          <a:xfrm>
            <a:off x="685801" y="685800"/>
            <a:ext cx="10820399"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6" name="Text Placeholder 5">
            <a:extLst>
              <a:ext uri="{FF2B5EF4-FFF2-40B4-BE49-F238E27FC236}">
                <a16:creationId xmlns:a16="http://schemas.microsoft.com/office/drawing/2014/main" id="{1642A00F-54BB-8B45-F744-EDB5E6EC1D52}"/>
              </a:ext>
            </a:extLst>
          </p:cNvPr>
          <p:cNvSpPr>
            <a:spLocks noGrp="1"/>
          </p:cNvSpPr>
          <p:nvPr>
            <p:ph type="body" sz="quarter" idx="10"/>
          </p:nvPr>
        </p:nvSpPr>
        <p:spPr>
          <a:xfrm>
            <a:off x="1371602" y="1371600"/>
            <a:ext cx="9448798" cy="4114800"/>
          </a:xfrm>
        </p:spPr>
        <p:txBody>
          <a:bodyPr anchor="ctr">
            <a:normAutofit/>
          </a:bodyPr>
          <a:lstStyle>
            <a:lvl1pPr marL="0" indent="0">
              <a:lnSpc>
                <a:spcPct val="114000"/>
              </a:lnSpc>
              <a:buFontTx/>
              <a:buNone/>
              <a:defRPr sz="4800"/>
            </a:lvl1pPr>
            <a:lvl2pPr marL="228600" indent="0">
              <a:buFontTx/>
              <a:buNone/>
              <a:defRPr/>
            </a:lvl2pPr>
            <a:lvl3pPr marL="457200" indent="0">
              <a:buFontTx/>
              <a:buNone/>
              <a:defRPr/>
            </a:lvl3pPr>
            <a:lvl4pPr marL="685800" indent="0">
              <a:buFontTx/>
              <a:buNone/>
              <a:defRPr/>
            </a:lvl4pPr>
            <a:lvl5pPr marL="914400" indent="0">
              <a:buFontTx/>
              <a:buNone/>
              <a:defRPr/>
            </a:lvl5pPr>
          </a:lstStyle>
          <a:p>
            <a:pPr lvl="0"/>
            <a:r>
              <a:rPr lang="en-US"/>
              <a:t>Click to edit Master text styles</a:t>
            </a:r>
          </a:p>
        </p:txBody>
      </p:sp>
      <p:sp>
        <p:nvSpPr>
          <p:cNvPr id="9" name="Rectangle 8">
            <a:extLst>
              <a:ext uri="{FF2B5EF4-FFF2-40B4-BE49-F238E27FC236}">
                <a16:creationId xmlns:a16="http://schemas.microsoft.com/office/drawing/2014/main" id="{110F5277-A33D-418F-D2C6-D592A839955C}"/>
              </a:ext>
            </a:extLst>
          </p:cNvPr>
          <p:cNvSpPr/>
          <p:nvPr userDrawn="1"/>
        </p:nvSpPr>
        <p:spPr>
          <a:xfrm>
            <a:off x="685801"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406186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931617" y="937647"/>
            <a:ext cx="6328766" cy="498270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D4A77C2A-D263-9C01-4EE6-B077E95C2957}"/>
              </a:ext>
            </a:extLst>
          </p:cNvPr>
          <p:cNvGrpSpPr/>
          <p:nvPr userDrawn="1"/>
        </p:nvGrpSpPr>
        <p:grpSpPr>
          <a:xfrm>
            <a:off x="-198620" y="262241"/>
            <a:ext cx="12589241" cy="6333518"/>
            <a:chOff x="-198620" y="239538"/>
            <a:chExt cx="12589241" cy="6333518"/>
          </a:xfrm>
        </p:grpSpPr>
        <p:pic>
          <p:nvPicPr>
            <p:cNvPr id="2" name="Picture 1">
              <a:extLst>
                <a:ext uri="{FF2B5EF4-FFF2-40B4-BE49-F238E27FC236}">
                  <a16:creationId xmlns:a16="http://schemas.microsoft.com/office/drawing/2014/main" id="{0E2C1EC1-F26A-E38C-0504-D9FE8780514B}"/>
                </a:ext>
              </a:extLst>
            </p:cNvPr>
            <p:cNvPicPr>
              <a:picLocks noChangeAspect="1"/>
            </p:cNvPicPr>
            <p:nvPr userDrawn="1"/>
          </p:nvPicPr>
          <p:blipFill>
            <a:blip r:embed="rId3">
              <a:alphaModFix amt="30000"/>
            </a:blip>
            <a:stretch>
              <a:fillRect/>
            </a:stretch>
          </p:blipFill>
          <p:spPr>
            <a:xfrm>
              <a:off x="-198620" y="239538"/>
              <a:ext cx="2866870" cy="2347308"/>
            </a:xfrm>
            <a:prstGeom prst="rect">
              <a:avLst/>
            </a:prstGeom>
          </p:spPr>
        </p:pic>
        <p:pic>
          <p:nvPicPr>
            <p:cNvPr id="5" name="Picture 4">
              <a:extLst>
                <a:ext uri="{FF2B5EF4-FFF2-40B4-BE49-F238E27FC236}">
                  <a16:creationId xmlns:a16="http://schemas.microsoft.com/office/drawing/2014/main" id="{2D76F992-C6C3-CEF0-F771-3AFB5E77ECA7}"/>
                </a:ext>
              </a:extLst>
            </p:cNvPr>
            <p:cNvPicPr>
              <a:picLocks noChangeAspect="1"/>
            </p:cNvPicPr>
            <p:nvPr userDrawn="1"/>
          </p:nvPicPr>
          <p:blipFill>
            <a:blip r:embed="rId3">
              <a:alphaModFix amt="30000"/>
            </a:blip>
            <a:stretch>
              <a:fillRect/>
            </a:stretch>
          </p:blipFill>
          <p:spPr>
            <a:xfrm rot="10800000">
              <a:off x="9523751" y="4225748"/>
              <a:ext cx="2866870" cy="2347308"/>
            </a:xfrm>
            <a:prstGeom prst="rect">
              <a:avLst/>
            </a:prstGeom>
          </p:spPr>
        </p:pic>
      </p:grpSp>
    </p:spTree>
    <p:extLst>
      <p:ext uri="{BB962C8B-B14F-4D97-AF65-F5344CB8AC3E}">
        <p14:creationId xmlns:p14="http://schemas.microsoft.com/office/powerpoint/2010/main" val="419120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4" name="Picture 3" descr="A blue square with white lines&#10;&#10;Description automatically generated">
            <a:extLst>
              <a:ext uri="{FF2B5EF4-FFF2-40B4-BE49-F238E27FC236}">
                <a16:creationId xmlns:a16="http://schemas.microsoft.com/office/drawing/2014/main" id="{9277BF21-0B82-7967-1682-668000D245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748"/>
            <a:ext cx="12196891" cy="6855251"/>
          </a:xfrm>
          <a:prstGeom prst="rect">
            <a:avLst/>
          </a:prstGeom>
        </p:spPr>
      </p:pic>
      <p:sp>
        <p:nvSpPr>
          <p:cNvPr id="10" name="Text Placeholder 9">
            <a:extLst>
              <a:ext uri="{FF2B5EF4-FFF2-40B4-BE49-F238E27FC236}">
                <a16:creationId xmlns:a16="http://schemas.microsoft.com/office/drawing/2014/main" id="{7C2B7EDE-3E4D-A42F-6EDB-938924D40BD5}"/>
              </a:ext>
            </a:extLst>
          </p:cNvPr>
          <p:cNvSpPr>
            <a:spLocks noGrp="1"/>
          </p:cNvSpPr>
          <p:nvPr>
            <p:ph type="body" sz="quarter" idx="10"/>
          </p:nvPr>
        </p:nvSpPr>
        <p:spPr>
          <a:xfrm>
            <a:off x="2262786" y="925035"/>
            <a:ext cx="7666429" cy="4650265"/>
          </a:xfrm>
        </p:spPr>
        <p:txBody>
          <a:bodyPr anchor="ctr">
            <a:normAutofit/>
          </a:bodyPr>
          <a:lstStyle>
            <a:lvl1pPr marL="0" indent="0" algn="ctr">
              <a:buFontTx/>
              <a:buNone/>
              <a:defRPr sz="4400" b="1">
                <a:solidFill>
                  <a:schemeClr val="bg1"/>
                </a:solidFill>
                <a:latin typeface="+mn-lt"/>
              </a:defRPr>
            </a:lvl1pPr>
            <a:lvl2pPr marL="0" indent="0" algn="ctr">
              <a:buFontTx/>
              <a:buNone/>
              <a:defRPr sz="4800"/>
            </a:lvl2pPr>
            <a:lvl3pPr marL="0" indent="0" algn="ctr">
              <a:buFontTx/>
              <a:buNone/>
              <a:defRPr sz="4800"/>
            </a:lvl3pPr>
            <a:lvl4pPr marL="0" indent="0" algn="ctr">
              <a:buFontTx/>
              <a:buNone/>
              <a:defRPr sz="4800"/>
            </a:lvl4pPr>
            <a:lvl5pPr marL="0" indent="0" algn="ctr">
              <a:buFontTx/>
              <a:buNone/>
              <a:defRPr sz="4800"/>
            </a:lvl5pPr>
          </a:lstStyle>
          <a:p>
            <a:pPr lvl="0"/>
            <a:r>
              <a:rPr lang="en-US"/>
              <a:t>Click to edit Master text styles</a:t>
            </a:r>
          </a:p>
        </p:txBody>
      </p:sp>
      <p:sp>
        <p:nvSpPr>
          <p:cNvPr id="18" name="Text Placeholder 9">
            <a:extLst>
              <a:ext uri="{FF2B5EF4-FFF2-40B4-BE49-F238E27FC236}">
                <a16:creationId xmlns:a16="http://schemas.microsoft.com/office/drawing/2014/main" id="{5561EF12-1FFB-2B94-BBCA-3B6687E7DACB}"/>
              </a:ext>
            </a:extLst>
          </p:cNvPr>
          <p:cNvSpPr>
            <a:spLocks noGrp="1"/>
          </p:cNvSpPr>
          <p:nvPr>
            <p:ph type="body" sz="quarter" idx="11"/>
          </p:nvPr>
        </p:nvSpPr>
        <p:spPr>
          <a:xfrm>
            <a:off x="13217160" y="-3333750"/>
            <a:ext cx="2921000" cy="3333750"/>
          </a:xfrm>
        </p:spPr>
        <p:txBody>
          <a:bodyPr anchor="ctr"/>
          <a:lstStyle>
            <a:lvl1pPr marL="0" indent="0" algn="ctr">
              <a:buFontTx/>
              <a:buNone/>
              <a:defRPr sz="2800">
                <a:latin typeface="+mj-lt"/>
              </a:defRPr>
            </a:lvl1pPr>
            <a:lvl2pPr marL="0" indent="0" algn="ctr">
              <a:buFontTx/>
              <a:buNone/>
              <a:defRPr sz="1800"/>
            </a:lvl2pPr>
            <a:lvl3pPr marL="0" indent="0" algn="ctr">
              <a:buFontTx/>
              <a:buNone/>
              <a:defRPr sz="1800"/>
            </a:lvl3pPr>
            <a:lvl4pPr marL="0" indent="0" algn="ctr">
              <a:buFontTx/>
              <a:buNone/>
              <a:defRPr sz="1800"/>
            </a:lvl4pPr>
            <a:lvl5pPr marL="0" indent="0" algn="ctr">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2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ward-looking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spTree>
    <p:extLst>
      <p:ext uri="{BB962C8B-B14F-4D97-AF65-F5344CB8AC3E}">
        <p14:creationId xmlns:p14="http://schemas.microsoft.com/office/powerpoint/2010/main" val="21593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19730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9A4B2F5-C276-14DB-E6F4-8A571AFB18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9800" y="2386650"/>
            <a:ext cx="7772400" cy="1797317"/>
          </a:xfrm>
          <a:prstGeom prst="rect">
            <a:avLst/>
          </a:prstGeom>
        </p:spPr>
      </p:pic>
    </p:spTree>
    <p:extLst>
      <p:ext uri="{BB962C8B-B14F-4D97-AF65-F5344CB8AC3E}">
        <p14:creationId xmlns:p14="http://schemas.microsoft.com/office/powerpoint/2010/main" val="20199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oT and Solution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1D4C414-6859-0279-5748-49A4FAC22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15" r="15"/>
          <a:stretch/>
        </p:blipFill>
        <p:spPr>
          <a:xfrm>
            <a:off x="1364104" y="4155753"/>
            <a:ext cx="3824706" cy="1416995"/>
          </a:xfrm>
          <a:prstGeom prst="rect">
            <a:avLst/>
          </a:prstGeom>
        </p:spPr>
      </p:pic>
      <p:grpSp>
        <p:nvGrpSpPr>
          <p:cNvPr id="5" name="Group 4">
            <a:extLst>
              <a:ext uri="{FF2B5EF4-FFF2-40B4-BE49-F238E27FC236}">
                <a16:creationId xmlns:a16="http://schemas.microsoft.com/office/drawing/2014/main" id="{DE95D4D0-6E83-1934-4030-EEA902943848}"/>
              </a:ext>
            </a:extLst>
          </p:cNvPr>
          <p:cNvGrpSpPr/>
          <p:nvPr userDrawn="1"/>
        </p:nvGrpSpPr>
        <p:grpSpPr>
          <a:xfrm>
            <a:off x="690732" y="2825004"/>
            <a:ext cx="5171450" cy="218960"/>
            <a:chOff x="1678111" y="4668600"/>
            <a:chExt cx="8419881" cy="356498"/>
          </a:xfrm>
        </p:grpSpPr>
        <p:pic>
          <p:nvPicPr>
            <p:cNvPr id="4" name="Graphic 3">
              <a:extLst>
                <a:ext uri="{FF2B5EF4-FFF2-40B4-BE49-F238E27FC236}">
                  <a16:creationId xmlns:a16="http://schemas.microsoft.com/office/drawing/2014/main" id="{3B73B755-BA21-0526-D8F9-0E5BACC16EB4}"/>
                </a:ext>
              </a:extLst>
            </p:cNvPr>
            <p:cNvPicPr>
              <a:picLocks noChangeAspect="1"/>
            </p:cNvPicPr>
            <p:nvPr userDrawn="1"/>
          </p:nvPicPr>
          <p:blipFill>
            <a:blip r:embed="rId4">
              <a:extLst>
                <a:ext uri="{96DAC541-7B7A-43D3-8B79-37D633B846F1}">
                  <asvg:svgBlip xmlns:asvg="http://schemas.microsoft.com/office/drawing/2016/SVG/main" r:embed="rId5"/>
                </a:ext>
              </a:extLst>
            </a:blip>
            <a:srcRect l="6" r="6"/>
            <a:stretch/>
          </p:blipFill>
          <p:spPr>
            <a:xfrm>
              <a:off x="1678111" y="4668600"/>
              <a:ext cx="2663870" cy="356498"/>
            </a:xfrm>
            <a:prstGeom prst="rect">
              <a:avLst/>
            </a:prstGeom>
          </p:spPr>
        </p:pic>
        <p:pic>
          <p:nvPicPr>
            <p:cNvPr id="6" name="Graphic 5">
              <a:extLst>
                <a:ext uri="{FF2B5EF4-FFF2-40B4-BE49-F238E27FC236}">
                  <a16:creationId xmlns:a16="http://schemas.microsoft.com/office/drawing/2014/main" id="{05A460D1-99C3-47FE-4DC4-01D65C6DF2D0}"/>
                </a:ext>
              </a:extLst>
            </p:cNvPr>
            <p:cNvPicPr>
              <a:picLocks noChangeAspect="1"/>
            </p:cNvPicPr>
            <p:nvPr userDrawn="1"/>
          </p:nvPicPr>
          <p:blipFill>
            <a:blip r:embed="rId6">
              <a:extLst>
                <a:ext uri="{96DAC541-7B7A-43D3-8B79-37D633B846F1}">
                  <asvg:svgBlip xmlns:asvg="http://schemas.microsoft.com/office/drawing/2016/SVG/main" r:embed="rId7"/>
                </a:ext>
              </a:extLst>
            </a:blip>
            <a:srcRect l="10" r="10"/>
            <a:stretch/>
          </p:blipFill>
          <p:spPr>
            <a:xfrm>
              <a:off x="8494067" y="4668600"/>
              <a:ext cx="1603925" cy="356498"/>
            </a:xfrm>
            <a:prstGeom prst="rect">
              <a:avLst/>
            </a:prstGeom>
          </p:spPr>
        </p:pic>
        <p:pic>
          <p:nvPicPr>
            <p:cNvPr id="8" name="Graphic 7">
              <a:extLst>
                <a:ext uri="{FF2B5EF4-FFF2-40B4-BE49-F238E27FC236}">
                  <a16:creationId xmlns:a16="http://schemas.microsoft.com/office/drawing/2014/main" id="{8E4B1F52-0659-C5BD-9E76-4A4244BE1770}"/>
                </a:ext>
              </a:extLst>
            </p:cNvPr>
            <p:cNvPicPr>
              <a:picLocks noChangeAspect="1"/>
            </p:cNvPicPr>
            <p:nvPr userDrawn="1"/>
          </p:nvPicPr>
          <p:blipFill>
            <a:blip r:embed="rId8">
              <a:extLst>
                <a:ext uri="{96DAC541-7B7A-43D3-8B79-37D633B846F1}">
                  <asvg:svgBlip xmlns:asvg="http://schemas.microsoft.com/office/drawing/2016/SVG/main" r:embed="rId9"/>
                </a:ext>
              </a:extLst>
            </a:blip>
            <a:srcRect l="8" r="8"/>
            <a:stretch/>
          </p:blipFill>
          <p:spPr>
            <a:xfrm>
              <a:off x="5436220" y="4668600"/>
              <a:ext cx="1963607" cy="356498"/>
            </a:xfrm>
            <a:prstGeom prst="rect">
              <a:avLst/>
            </a:prstGeom>
          </p:spPr>
        </p:pic>
      </p:grpSp>
      <p:pic>
        <p:nvPicPr>
          <p:cNvPr id="2" name="Graphic 1">
            <a:extLst>
              <a:ext uri="{FF2B5EF4-FFF2-40B4-BE49-F238E27FC236}">
                <a16:creationId xmlns:a16="http://schemas.microsoft.com/office/drawing/2014/main" id="{2E8BD877-8A87-C396-3380-D3994BA4066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0732" y="463463"/>
            <a:ext cx="5171450" cy="1195864"/>
          </a:xfrm>
          <a:prstGeom prst="rect">
            <a:avLst/>
          </a:prstGeom>
        </p:spPr>
      </p:pic>
      <p:cxnSp>
        <p:nvCxnSpPr>
          <p:cNvPr id="9" name="Straight Connector 8">
            <a:extLst>
              <a:ext uri="{FF2B5EF4-FFF2-40B4-BE49-F238E27FC236}">
                <a16:creationId xmlns:a16="http://schemas.microsoft.com/office/drawing/2014/main" id="{49EB1EB0-E89F-9CD7-0908-7DF706FE13B3}"/>
              </a:ext>
            </a:extLst>
          </p:cNvPr>
          <p:cNvCxnSpPr/>
          <p:nvPr userDrawn="1"/>
        </p:nvCxnSpPr>
        <p:spPr>
          <a:xfrm>
            <a:off x="690732" y="2167003"/>
            <a:ext cx="517145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8">
            <a:extLst>
              <a:ext uri="{FF2B5EF4-FFF2-40B4-BE49-F238E27FC236}">
                <a16:creationId xmlns:a16="http://schemas.microsoft.com/office/drawing/2014/main" id="{DDAA9567-4D52-9864-F0A6-2261129F5CC9}"/>
              </a:ext>
            </a:extLst>
          </p:cNvPr>
          <p:cNvSpPr>
            <a:spLocks noGrp="1"/>
          </p:cNvSpPr>
          <p:nvPr>
            <p:ph type="pic" sz="quarter" idx="16"/>
          </p:nvPr>
        </p:nvSpPr>
        <p:spPr>
          <a:xfrm>
            <a:off x="6534258" y="1"/>
            <a:ext cx="5657742" cy="6858000"/>
          </a:xfrm>
          <a:solidFill>
            <a:schemeClr val="bg2"/>
          </a:solidFill>
        </p:spPr>
        <p:txBody>
          <a:bodyPr anchor="ctr"/>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42879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13E9AB-1C2E-B00A-5E0A-6335C9345516}"/>
              </a:ext>
            </a:extLst>
          </p:cNvPr>
          <p:cNvPicPr>
            <a:picLocks noChangeAspect="1"/>
          </p:cNvPicPr>
          <p:nvPr userDrawn="1"/>
        </p:nvPicPr>
        <p:blipFill>
          <a:blip r:embed="rId2" cstate="print">
            <a:extLst>
              <a:ext uri="{28A0092B-C50C-407E-A947-70E740481C1C}">
                <a14:useLocalDpi xmlns:a14="http://schemas.microsoft.com/office/drawing/2010/main"/>
              </a:ext>
            </a:extLst>
          </a:blip>
          <a:srcRect l="19" r="19"/>
          <a:stretch/>
        </p:blipFill>
        <p:spPr>
          <a:xfrm>
            <a:off x="0" y="824"/>
            <a:ext cx="12195611"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0" y="685800"/>
            <a:ext cx="10820399" cy="2560320"/>
          </a:xfrm>
        </p:spPr>
        <p:txBody>
          <a:bodyPr anchor="b" anchorCtr="0"/>
          <a:lstStyle>
            <a:lvl1pPr>
              <a:lnSpc>
                <a:spcPct val="90000"/>
              </a:lnSpc>
              <a:spcAft>
                <a:spcPts val="0"/>
              </a:spcAft>
              <a:defRPr sz="54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1126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4011F-6762-1DCB-C787-9DD4A67241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824"/>
            <a:ext cx="12192587" cy="6857176"/>
          </a:xfrm>
          <a:prstGeom prst="rect">
            <a:avLst/>
          </a:prstGeom>
        </p:spPr>
      </p:pic>
      <p:sp>
        <p:nvSpPr>
          <p:cNvPr id="2" name="Title 1">
            <a:extLst>
              <a:ext uri="{FF2B5EF4-FFF2-40B4-BE49-F238E27FC236}">
                <a16:creationId xmlns:a16="http://schemas.microsoft.com/office/drawing/2014/main" id="{7643C991-9E2F-104F-8898-D7E73809249E}"/>
              </a:ext>
            </a:extLst>
          </p:cNvPr>
          <p:cNvSpPr>
            <a:spLocks noGrp="1"/>
          </p:cNvSpPr>
          <p:nvPr>
            <p:ph type="title"/>
          </p:nvPr>
        </p:nvSpPr>
        <p:spPr>
          <a:xfrm>
            <a:off x="685801" y="685800"/>
            <a:ext cx="4260953" cy="5486400"/>
          </a:xfrm>
        </p:spPr>
        <p:txBody>
          <a:bodyPr anchor="ctr" anchorCtr="0"/>
          <a:lstStyle>
            <a:lvl1pPr>
              <a:defRPr sz="5000"/>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78EB67E5-80B8-5779-08EC-DAC38499FDE3}"/>
              </a:ext>
            </a:extLst>
          </p:cNvPr>
          <p:cNvSpPr/>
          <p:nvPr userDrawn="1"/>
        </p:nvSpPr>
        <p:spPr>
          <a:xfrm>
            <a:off x="1082040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chemeClr val="bg1"/>
                </a:solidFill>
                <a:effectLst/>
                <a:uLnTx/>
                <a:uFillTx/>
                <a:latin typeface="+mn-lt"/>
                <a:ea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Roboto" panose="02000000000000000000" pitchFamily="2" charset="0"/>
            </a:endParaRPr>
          </a:p>
        </p:txBody>
      </p:sp>
      <p:sp>
        <p:nvSpPr>
          <p:cNvPr id="5" name="Picture Placeholder 4">
            <a:extLst>
              <a:ext uri="{FF2B5EF4-FFF2-40B4-BE49-F238E27FC236}">
                <a16:creationId xmlns:a16="http://schemas.microsoft.com/office/drawing/2014/main" id="{83AEB3E6-FC90-F36D-6133-B21D36216A13}"/>
              </a:ext>
            </a:extLst>
          </p:cNvPr>
          <p:cNvSpPr>
            <a:spLocks noGrp="1"/>
          </p:cNvSpPr>
          <p:nvPr>
            <p:ph type="pic" sz="quarter" idx="10"/>
          </p:nvPr>
        </p:nvSpPr>
        <p:spPr>
          <a:xfrm>
            <a:off x="5410200" y="-824"/>
            <a:ext cx="6781800" cy="6858000"/>
          </a:xfrm>
          <a:solidFill>
            <a:schemeClr val="bg2"/>
          </a:solidFill>
        </p:spPr>
        <p:txBody>
          <a:bodyPr anchor="ctr">
            <a:normAutofit/>
          </a:bodyPr>
          <a:lstStyle>
            <a:lvl1pPr marL="0" indent="0" algn="ctr">
              <a:buFontTx/>
              <a:buNone/>
              <a:defRPr sz="4800">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0414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91056"/>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432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0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conten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91056"/>
            <a:ext cx="108204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3F2A03D8-CC1E-991B-BE17-8E4E713C9E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76669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content, 2nd level bullet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685800" y="1591056"/>
            <a:ext cx="10820400" cy="4659312"/>
          </a:xfrm>
        </p:spPr>
        <p:txBody>
          <a:bodyPr lIns="0" tIns="0" rIns="0" bIns="0"/>
          <a:lstStyle>
            <a:lvl1pPr marL="0" indent="0">
              <a:lnSpc>
                <a:spcPct val="100000"/>
              </a:lnSpc>
              <a:spcBef>
                <a:spcPts val="0"/>
              </a:spcBef>
              <a:buClr>
                <a:schemeClr val="accent4"/>
              </a:buClr>
              <a:buFont typeface="Nunito Sans Light" panose="00000400000000000000" pitchFamily="2" charset="0"/>
              <a:buChar char="​"/>
              <a:defRPr b="0" i="0">
                <a:latin typeface="+mn-lt"/>
              </a:defRPr>
            </a:lvl1pPr>
            <a:lvl2pPr marL="457200" indent="-228600">
              <a:lnSpc>
                <a:spcPct val="100000"/>
              </a:lnSpc>
              <a:spcBef>
                <a:spcPts val="0"/>
              </a:spcBef>
              <a:buSzPct val="100000"/>
              <a:buFont typeface="Arial" panose="020B0604020202020204" pitchFamily="34" charset="0"/>
              <a:buChar char="•"/>
              <a:defRPr b="0" i="0">
                <a:latin typeface="+mn-lt"/>
              </a:defRPr>
            </a:lvl2pPr>
            <a:lvl3pPr marL="685800" indent="-228600">
              <a:lnSpc>
                <a:spcPct val="100000"/>
              </a:lnSpc>
              <a:spcBef>
                <a:spcPts val="0"/>
              </a:spcBef>
              <a:buFont typeface="Calibri" panose="020F0502020204030204" pitchFamily="34" charset="0"/>
              <a:buChar char="–"/>
              <a:defRPr b="0" i="0">
                <a:latin typeface="+mn-lt"/>
              </a:defRPr>
            </a:lvl3pPr>
            <a:lvl4pPr marL="914400" indent="-228600">
              <a:lnSpc>
                <a:spcPct val="100000"/>
              </a:lnSpc>
              <a:spcBef>
                <a:spcPts val="0"/>
              </a:spcBef>
              <a:buFont typeface="Arial" panose="020B0604020202020204" pitchFamily="34" charset="0"/>
              <a:buChar char="•"/>
              <a:defRPr b="0" i="0">
                <a:latin typeface="+mn-lt"/>
              </a:defRPr>
            </a:lvl4pPr>
            <a:lvl5pPr marL="1143000" indent="-228600">
              <a:lnSpc>
                <a:spcPct val="100000"/>
              </a:lnSpc>
              <a:spcBef>
                <a:spcPts val="0"/>
              </a:spcBef>
              <a:buFont typeface="Calibri" panose="020F0502020204030204" pitchFamily="34" charset="0"/>
              <a:buChar cha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EE295401-5477-46AE-2382-48F10AFF8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78432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pic>
        <p:nvPicPr>
          <p:cNvPr id="3" name="Graphic 2">
            <a:extLst>
              <a:ext uri="{FF2B5EF4-FFF2-40B4-BE49-F238E27FC236}">
                <a16:creationId xmlns:a16="http://schemas.microsoft.com/office/drawing/2014/main" id="{7CFA2BAF-FF40-C698-09F5-DA26C0CF00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79001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FA83228-368C-1C3F-9717-E3D4021B1C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9387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DDB5F2A-2E9E-88F5-1FE3-E472786127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880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column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89088"/>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1589088"/>
            <a:ext cx="3149600" cy="465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BFF8382F-08C4-9A90-13B0-D3185F5355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35969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s with headers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BFA8583B-2E71-3248-EBB3-3FB713692BA7}"/>
              </a:ext>
            </a:extLst>
          </p:cNvPr>
          <p:cNvSpPr>
            <a:spLocks noGrp="1"/>
          </p:cNvSpPr>
          <p:nvPr>
            <p:ph type="body" sz="quarter" idx="17"/>
          </p:nvPr>
        </p:nvSpPr>
        <p:spPr>
          <a:xfrm>
            <a:off x="6858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6" name="Text Placeholder 5">
            <a:extLst>
              <a:ext uri="{FF2B5EF4-FFF2-40B4-BE49-F238E27FC236}">
                <a16:creationId xmlns:a16="http://schemas.microsoft.com/office/drawing/2014/main" id="{3AF6D358-8799-F072-86AD-5A4162B5A8B5}"/>
              </a:ext>
            </a:extLst>
          </p:cNvPr>
          <p:cNvSpPr>
            <a:spLocks noGrp="1"/>
          </p:cNvSpPr>
          <p:nvPr>
            <p:ph type="body" sz="quarter" idx="16"/>
          </p:nvPr>
        </p:nvSpPr>
        <p:spPr>
          <a:xfrm>
            <a:off x="6858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B34D38B-D9AF-B3CB-64C4-B7CE2C5C3820}"/>
              </a:ext>
            </a:extLst>
          </p:cNvPr>
          <p:cNvSpPr>
            <a:spLocks noGrp="1"/>
          </p:cNvSpPr>
          <p:nvPr>
            <p:ph type="body" sz="quarter" idx="18"/>
          </p:nvPr>
        </p:nvSpPr>
        <p:spPr>
          <a:xfrm>
            <a:off x="4521201"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45212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1EB66C9-CA94-00E3-42A9-20F09B0A83CB}"/>
              </a:ext>
            </a:extLst>
          </p:cNvPr>
          <p:cNvSpPr>
            <a:spLocks noGrp="1"/>
          </p:cNvSpPr>
          <p:nvPr>
            <p:ph type="body" sz="quarter" idx="19"/>
          </p:nvPr>
        </p:nvSpPr>
        <p:spPr>
          <a:xfrm>
            <a:off x="8356600" y="1578203"/>
            <a:ext cx="3149599"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1" name="Text Placeholder 4">
            <a:extLst>
              <a:ext uri="{FF2B5EF4-FFF2-40B4-BE49-F238E27FC236}">
                <a16:creationId xmlns:a16="http://schemas.microsoft.com/office/drawing/2014/main" id="{2090EC58-A149-5D8B-99B4-873A385EF57F}"/>
              </a:ext>
            </a:extLst>
          </p:cNvPr>
          <p:cNvSpPr>
            <a:spLocks noGrp="1"/>
          </p:cNvSpPr>
          <p:nvPr>
            <p:ph type="body" sz="quarter" idx="15"/>
          </p:nvPr>
        </p:nvSpPr>
        <p:spPr>
          <a:xfrm>
            <a:off x="8356600" y="2218283"/>
            <a:ext cx="3149600" cy="4019232"/>
          </a:xfrm>
        </p:spPr>
        <p:txBody>
          <a:bodyPr lIns="182880" tIns="182880" rIns="182880" bIns="182880"/>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73258284-3919-5F70-5C76-1DA2B530CE98}"/>
              </a:ext>
            </a:extLst>
          </p:cNvPr>
          <p:cNvCxnSpPr>
            <a:cxnSpLocks/>
          </p:cNvCxnSpPr>
          <p:nvPr userDrawn="1"/>
        </p:nvCxnSpPr>
        <p:spPr>
          <a:xfrm>
            <a:off x="416052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4406FC-8033-3551-E960-28D9F45C5BDB}"/>
              </a:ext>
            </a:extLst>
          </p:cNvPr>
          <p:cNvCxnSpPr>
            <a:cxnSpLocks/>
          </p:cNvCxnSpPr>
          <p:nvPr userDrawn="1"/>
        </p:nvCxnSpPr>
        <p:spPr>
          <a:xfrm>
            <a:off x="7995921" y="1578203"/>
            <a:ext cx="0" cy="4659312"/>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D358BBEC-40FA-5511-5B09-96124A832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08154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x4 grid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1589088"/>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89088"/>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DAB9D6C-F942-FB62-A403-60D153D421E6}"/>
              </a:ext>
            </a:extLst>
          </p:cNvPr>
          <p:cNvSpPr>
            <a:spLocks noGrp="1"/>
          </p:cNvSpPr>
          <p:nvPr>
            <p:ph type="body" sz="quarter" idx="16"/>
          </p:nvPr>
        </p:nvSpPr>
        <p:spPr>
          <a:xfrm>
            <a:off x="6858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D541894F-3A3D-0590-C68A-85308B5795CD}"/>
              </a:ext>
            </a:extLst>
          </p:cNvPr>
          <p:cNvSpPr>
            <a:spLocks noGrp="1"/>
          </p:cNvSpPr>
          <p:nvPr>
            <p:ph type="body" sz="quarter" idx="17"/>
          </p:nvPr>
        </p:nvSpPr>
        <p:spPr>
          <a:xfrm>
            <a:off x="6438900" y="4261644"/>
            <a:ext cx="5067300" cy="1986756"/>
          </a:xfrm>
        </p:spPr>
        <p:txBody>
          <a:bodyPr>
            <a:norm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AB0FBBDA-B417-B206-978B-2089DEF7063E}"/>
              </a:ext>
            </a:extLst>
          </p:cNvPr>
          <p:cNvCxnSpPr>
            <a:cxnSpLocks/>
          </p:cNvCxnSpPr>
          <p:nvPr userDrawn="1"/>
        </p:nvCxnSpPr>
        <p:spPr>
          <a:xfrm>
            <a:off x="685800" y="3918744"/>
            <a:ext cx="10820400"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BACF42D0-082D-F2A4-C8EE-2D19DEB86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6239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D597A98D-9FE4-56BA-D305-6076CDEE5291}"/>
              </a:ext>
            </a:extLst>
          </p:cNvPr>
          <p:cNvSpPr>
            <a:spLocks noGrp="1"/>
          </p:cNvSpPr>
          <p:nvPr>
            <p:ph type="pic" sz="quarter" idx="10"/>
          </p:nvPr>
        </p:nvSpPr>
        <p:spPr>
          <a:xfrm>
            <a:off x="0" y="1272655"/>
            <a:ext cx="12192000" cy="4853825"/>
          </a:xfrm>
        </p:spPr>
        <p:txBody>
          <a:bodyPr anchor="ctr"/>
          <a:lstStyle>
            <a:lvl1pPr marL="0" indent="0" algn="ctr">
              <a:buFontTx/>
              <a:buNone/>
              <a:defRPr/>
            </a:lvl1pPr>
          </a:lstStyle>
          <a:p>
            <a:r>
              <a:rPr lang="en-US"/>
              <a:t>Click icon to add picture</a:t>
            </a:r>
            <a:endParaRPr lang="en-US" dirty="0"/>
          </a:p>
        </p:txBody>
      </p:sp>
      <p:pic>
        <p:nvPicPr>
          <p:cNvPr id="3" name="Graphic 2">
            <a:extLst>
              <a:ext uri="{FF2B5EF4-FFF2-40B4-BE49-F238E27FC236}">
                <a16:creationId xmlns:a16="http://schemas.microsoft.com/office/drawing/2014/main" id="{A2799273-6F51-FCAA-7EE3-31CD3F9777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95126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igh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858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858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438900"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58DD8B6D-55BD-7FA1-E6B6-52E8EFA2C0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3351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E57E5D30-827C-E9A1-52E8-112F0D781B5E}"/>
              </a:ext>
            </a:extLst>
          </p:cNvPr>
          <p:cNvSpPr>
            <a:spLocks noGrp="1"/>
          </p:cNvSpPr>
          <p:nvPr>
            <p:ph type="body" sz="quarter" idx="16"/>
          </p:nvPr>
        </p:nvSpPr>
        <p:spPr>
          <a:xfrm>
            <a:off x="6858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FF29C81-B64D-70E0-7553-4F7DF9A6777B}"/>
              </a:ext>
            </a:extLst>
          </p:cNvPr>
          <p:cNvSpPr>
            <a:spLocks noGrp="1"/>
          </p:cNvSpPr>
          <p:nvPr>
            <p:ph type="body" sz="quarter" idx="15"/>
          </p:nvPr>
        </p:nvSpPr>
        <p:spPr>
          <a:xfrm>
            <a:off x="6858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1CE7B388-8CB2-B94A-0BEE-60A83411AC01}"/>
              </a:ext>
            </a:extLst>
          </p:cNvPr>
          <p:cNvSpPr>
            <a:spLocks noGrp="1"/>
          </p:cNvSpPr>
          <p:nvPr>
            <p:ph type="body" sz="quarter" idx="17"/>
          </p:nvPr>
        </p:nvSpPr>
        <p:spPr>
          <a:xfrm>
            <a:off x="6438900" y="1578203"/>
            <a:ext cx="5067300" cy="640080"/>
          </a:xfrm>
          <a:solidFill>
            <a:schemeClr val="accent3"/>
          </a:solidFill>
        </p:spPr>
        <p:txBody>
          <a:bodyPr lIns="182880" tIns="201168" rIns="182880" bIns="146304" anchor="ctr">
            <a:normAutofit/>
          </a:bodyPr>
          <a:lstStyle>
            <a:lvl1pPr marL="0" indent="0" algn="ctr">
              <a:buFontTx/>
              <a:buNone/>
              <a:defRPr sz="2200">
                <a:solidFill>
                  <a:schemeClr val="bg1"/>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A1958E1A-D46E-33F1-C460-774B77EB15B3}"/>
              </a:ext>
            </a:extLst>
          </p:cNvPr>
          <p:cNvSpPr>
            <a:spLocks noGrp="1"/>
          </p:cNvSpPr>
          <p:nvPr>
            <p:ph type="body" sz="quarter" idx="14"/>
          </p:nvPr>
        </p:nvSpPr>
        <p:spPr>
          <a:xfrm>
            <a:off x="6438900" y="2218283"/>
            <a:ext cx="5067300" cy="4019232"/>
          </a:xfrm>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Straight Connector 24">
            <a:extLst>
              <a:ext uri="{FF2B5EF4-FFF2-40B4-BE49-F238E27FC236}">
                <a16:creationId xmlns:a16="http://schemas.microsoft.com/office/drawing/2014/main" id="{0348D4A4-C6F0-75B9-9D38-FB5D48C7C953}"/>
              </a:ext>
            </a:extLst>
          </p:cNvPr>
          <p:cNvCxnSpPr>
            <a:cxnSpLocks/>
          </p:cNvCxnSpPr>
          <p:nvPr userDrawn="1"/>
        </p:nvCxnSpPr>
        <p:spPr>
          <a:xfrm>
            <a:off x="6096000" y="1578203"/>
            <a:ext cx="0" cy="467360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1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eft photo + logo">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6438900" y="291162"/>
            <a:ext cx="5067300" cy="649224"/>
          </a:xfrm>
        </p:spPr>
        <p:txBody>
          <a:bodyPr/>
          <a:lstStyle/>
          <a:p>
            <a:r>
              <a:rPr lang="en-US"/>
              <a:t>Click to edit Master title style</a:t>
            </a:r>
            <a:endParaRPr lang="en-US" dirty="0"/>
          </a:p>
        </p:txBody>
      </p:sp>
      <p:sp>
        <p:nvSpPr>
          <p:cNvPr id="11" name="Content Placeholder 10">
            <a:extLst>
              <a:ext uri="{FF2B5EF4-FFF2-40B4-BE49-F238E27FC236}">
                <a16:creationId xmlns:a16="http://schemas.microsoft.com/office/drawing/2014/main" id="{F4F098D9-3D9E-44F4-93BC-2D2A6DDFE055}"/>
              </a:ext>
            </a:extLst>
          </p:cNvPr>
          <p:cNvSpPr>
            <a:spLocks noGrp="1"/>
          </p:cNvSpPr>
          <p:nvPr>
            <p:ph sz="quarter" idx="13"/>
          </p:nvPr>
        </p:nvSpPr>
        <p:spPr>
          <a:xfrm>
            <a:off x="6438900" y="1589088"/>
            <a:ext cx="5067300"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3889284-6B4C-AFE6-CE03-574B90555E0D}"/>
              </a:ext>
            </a:extLst>
          </p:cNvPr>
          <p:cNvSpPr>
            <a:spLocks noGrp="1"/>
          </p:cNvSpPr>
          <p:nvPr>
            <p:ph type="pic" sz="quarter" idx="14"/>
          </p:nvPr>
        </p:nvSpPr>
        <p:spPr>
          <a:xfrm>
            <a:off x="685801" y="0"/>
            <a:ext cx="5067300" cy="6172200"/>
          </a:xfrm>
        </p:spPr>
        <p:txBody>
          <a:bodyPr anchor="ctr"/>
          <a:lstStyle>
            <a:lvl1pPr marL="0" indent="0" algn="ctr">
              <a:buFontTx/>
              <a:buNone/>
              <a:defRPr/>
            </a:lvl1pPr>
          </a:lstStyle>
          <a:p>
            <a:r>
              <a:rPr lang="en-US"/>
              <a:t>Click icon to add picture</a:t>
            </a:r>
          </a:p>
        </p:txBody>
      </p:sp>
      <p:pic>
        <p:nvPicPr>
          <p:cNvPr id="2" name="Graphic 1">
            <a:extLst>
              <a:ext uri="{FF2B5EF4-FFF2-40B4-BE49-F238E27FC236}">
                <a16:creationId xmlns:a16="http://schemas.microsoft.com/office/drawing/2014/main" id="{9EC2D98E-F81A-99C5-CA6B-93D5530BD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52259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 Presenter +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042E9-4417-2337-F432-F36DF7FA4AAB}"/>
              </a:ext>
            </a:extLst>
          </p:cNvPr>
          <p:cNvPicPr>
            <a:picLocks noChangeAspect="1"/>
          </p:cNvPicPr>
          <p:nvPr userDrawn="1"/>
        </p:nvPicPr>
        <p:blipFill>
          <a:blip r:embed="rId2" cstate="print">
            <a:extLst>
              <a:ext uri="{28A0092B-C50C-407E-A947-70E740481C1C}">
                <a14:useLocalDpi xmlns:a14="http://schemas.microsoft.com/office/drawing/2010/main"/>
              </a:ext>
            </a:extLst>
          </a:blip>
          <a:srcRect l="9" r="9"/>
          <a:stretch/>
        </p:blipFill>
        <p:spPr>
          <a:xfrm>
            <a:off x="0" y="824"/>
            <a:ext cx="12198214" cy="6857176"/>
          </a:xfrm>
          <a:prstGeom prst="rect">
            <a:avLst/>
          </a:prstGeom>
        </p:spPr>
      </p:pic>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4276937" y="2057400"/>
            <a:ext cx="7229263" cy="2743200"/>
          </a:xfrm>
        </p:spPr>
        <p:txBody>
          <a:bodyPr anchor="ctr">
            <a:noAutofit/>
          </a:bodyPr>
          <a:lstStyle>
            <a:lvl1pPr marL="0" indent="0" algn="l">
              <a:spcAft>
                <a:spcPts val="600"/>
              </a:spcAft>
              <a:buFontTx/>
              <a:buNone/>
              <a:defRPr sz="2800" b="1">
                <a:solidFill>
                  <a:schemeClr val="bg1"/>
                </a:solidFill>
                <a:latin typeface="Aptos" panose="020B0004020202020204" pitchFamily="34" charset="0"/>
              </a:defRPr>
            </a:lvl1pPr>
            <a:lvl2pPr marL="0" indent="0" algn="l">
              <a:spcAft>
                <a:spcPts val="600"/>
              </a:spcAft>
              <a:buFontTx/>
              <a:buNone/>
              <a:defRPr sz="2000">
                <a:solidFill>
                  <a:schemeClr val="bg1"/>
                </a:solidFill>
                <a:latin typeface="Aptos" panose="020B0004020202020204" pitchFamily="34" charset="0"/>
              </a:defRPr>
            </a:lvl2pPr>
            <a:lvl3pPr marL="0" indent="0" algn="l">
              <a:spcAft>
                <a:spcPts val="600"/>
              </a:spcAft>
              <a:buFontTx/>
              <a:buNone/>
              <a:defRPr sz="2000">
                <a:solidFill>
                  <a:schemeClr val="bg1"/>
                </a:solidFill>
                <a:latin typeface="Aptos" panose="020B0004020202020204" pitchFamily="34" charset="0"/>
              </a:defRPr>
            </a:lvl3pPr>
            <a:lvl4pPr marL="0" indent="0" algn="l">
              <a:spcAft>
                <a:spcPts val="600"/>
              </a:spcAft>
              <a:buFontTx/>
              <a:buNone/>
              <a:defRPr sz="2000">
                <a:solidFill>
                  <a:schemeClr val="bg1"/>
                </a:solidFill>
                <a:latin typeface="Aptos" panose="020B0004020202020204" pitchFamily="34" charset="0"/>
              </a:defRPr>
            </a:lvl4pPr>
            <a:lvl5pPr marL="0" indent="0" algn="l">
              <a:spcAft>
                <a:spcPts val="600"/>
              </a:spcAft>
              <a:buFontTx/>
              <a:buNone/>
              <a:defRPr sz="2000">
                <a:solidFill>
                  <a:schemeClr val="bg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77B10031-B9A1-C98A-1C78-2949F2466456}"/>
              </a:ext>
            </a:extLst>
          </p:cNvPr>
          <p:cNvSpPr>
            <a:spLocks noGrp="1"/>
          </p:cNvSpPr>
          <p:nvPr>
            <p:ph type="pic" sz="quarter" idx="10"/>
          </p:nvPr>
        </p:nvSpPr>
        <p:spPr>
          <a:xfrm>
            <a:off x="558210" y="1691640"/>
            <a:ext cx="3477600" cy="347884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ACC27EBB-DE83-D3AE-880A-38E95D08F0F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F15E77B0-74B4-AE1B-6855-F7EADE9744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33958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Presenters  +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4C55BB-5B6B-2BC9-1643-245132829C41}"/>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8CA8AFF-CE4F-CCB6-4BEE-DD4C7BF7D6B3}"/>
              </a:ext>
            </a:extLst>
          </p:cNvPr>
          <p:cNvSpPr>
            <a:spLocks noGrp="1"/>
          </p:cNvSpPr>
          <p:nvPr>
            <p:ph type="pic" sz="quarter" idx="14"/>
          </p:nvPr>
        </p:nvSpPr>
        <p:spPr>
          <a:xfrm>
            <a:off x="2198258"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0404266-3AE1-49A8-1A1B-1FFADBFC16C6}"/>
              </a:ext>
            </a:extLst>
          </p:cNvPr>
          <p:cNvSpPr>
            <a:spLocks noGrp="1"/>
          </p:cNvSpPr>
          <p:nvPr>
            <p:ph type="pic" sz="quarter" idx="15"/>
          </p:nvPr>
        </p:nvSpPr>
        <p:spPr>
          <a:xfrm>
            <a:off x="787095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6438900" y="3919715"/>
            <a:ext cx="50673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AD45E22A-8EBA-E450-292B-4D206E5894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62310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7E55C8-75C5-60DC-4CAF-C5D1B3837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E3031FE-E318-2FDA-31F3-90E3E0548FFF}"/>
              </a:ext>
            </a:extLst>
          </p:cNvPr>
          <p:cNvSpPr>
            <a:spLocks noGrp="1"/>
          </p:cNvSpPr>
          <p:nvPr>
            <p:ph type="pic" sz="quarter" idx="14"/>
          </p:nvPr>
        </p:nvSpPr>
        <p:spPr>
          <a:xfrm>
            <a:off x="1159000"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AB49F517-EAB8-E573-FDD7-E8CEBDDB2385}"/>
              </a:ext>
            </a:extLst>
          </p:cNvPr>
          <p:cNvSpPr>
            <a:spLocks noGrp="1"/>
          </p:cNvSpPr>
          <p:nvPr>
            <p:ph type="pic" sz="quarter" idx="16"/>
          </p:nvPr>
        </p:nvSpPr>
        <p:spPr>
          <a:xfrm>
            <a:off x="4979795"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4506595"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97C15948-603A-B8BC-C49A-A1695BA406C3}"/>
              </a:ext>
            </a:extLst>
          </p:cNvPr>
          <p:cNvSpPr>
            <a:spLocks noGrp="1"/>
          </p:cNvSpPr>
          <p:nvPr>
            <p:ph type="pic" sz="quarter" idx="17"/>
          </p:nvPr>
        </p:nvSpPr>
        <p:spPr>
          <a:xfrm>
            <a:off x="8800073" y="1512888"/>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8327390" y="3919715"/>
            <a:ext cx="3149600" cy="2252486"/>
          </a:xfrm>
        </p:spPr>
        <p:txBody>
          <a:bodyPr>
            <a:noAutofit/>
          </a:bodyPr>
          <a:lstStyle>
            <a:lvl1pPr marL="0" indent="0" algn="ctr">
              <a:spcAft>
                <a:spcPts val="600"/>
              </a:spcAft>
              <a:buFontTx/>
              <a:buNone/>
              <a:defRPr sz="2800" b="1">
                <a:latin typeface="Aptos Display" panose="020B0004020202020204" pitchFamily="34" charset="0"/>
              </a:defRPr>
            </a:lvl1pPr>
            <a:lvl2pPr marL="0" indent="0" algn="ctr">
              <a:spcAft>
                <a:spcPts val="600"/>
              </a:spcAft>
              <a:buFontTx/>
              <a:buNone/>
              <a:defRPr sz="1800">
                <a:latin typeface="Aptos" panose="020B0004020202020204" pitchFamily="34" charset="0"/>
              </a:defRPr>
            </a:lvl2pPr>
            <a:lvl3pPr marL="0" indent="0" algn="ctr">
              <a:spcAft>
                <a:spcPts val="600"/>
              </a:spcAft>
              <a:buFontTx/>
              <a:buNone/>
              <a:defRPr sz="1800">
                <a:latin typeface="Aptos" panose="020B0004020202020204" pitchFamily="34" charset="0"/>
              </a:defRPr>
            </a:lvl3pPr>
            <a:lvl4pPr marL="0" indent="0" algn="ctr">
              <a:spcAft>
                <a:spcPts val="600"/>
              </a:spcAft>
              <a:buFontTx/>
              <a:buNone/>
              <a:defRPr sz="1800">
                <a:latin typeface="Aptos" panose="020B0004020202020204" pitchFamily="34" charset="0"/>
              </a:defRPr>
            </a:lvl4pPr>
            <a:lvl5pPr marL="0" indent="0" algn="ctr">
              <a:spcAft>
                <a:spcPts val="600"/>
              </a:spcAft>
              <a:buFontTx/>
              <a:buNone/>
              <a:defRPr sz="18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CF17FEF6-E4DA-D084-B830-AE86B11AE9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63351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 Presenters  +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3A00D-67F6-C419-F619-C4DA3FF61F8A}"/>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79959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9A629B85-89AA-B4E7-EC75-D1DFEBA441D1}"/>
              </a:ext>
            </a:extLst>
          </p:cNvPr>
          <p:cNvSpPr>
            <a:spLocks noGrp="1"/>
          </p:cNvSpPr>
          <p:nvPr>
            <p:ph type="pic" sz="quarter" idx="18"/>
          </p:nvPr>
        </p:nvSpPr>
        <p:spPr>
          <a:xfrm>
            <a:off x="359613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348234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A76DE425-89B9-8518-CCCE-AFA3CF962E3B}"/>
              </a:ext>
            </a:extLst>
          </p:cNvPr>
          <p:cNvSpPr>
            <a:spLocks noGrp="1"/>
          </p:cNvSpPr>
          <p:nvPr>
            <p:ph type="pic" sz="quarter" idx="19"/>
          </p:nvPr>
        </p:nvSpPr>
        <p:spPr>
          <a:xfrm>
            <a:off x="639267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627888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481DE125-071B-18A8-80D6-46B3D9673509}"/>
              </a:ext>
            </a:extLst>
          </p:cNvPr>
          <p:cNvSpPr>
            <a:spLocks noGrp="1"/>
          </p:cNvSpPr>
          <p:nvPr>
            <p:ph type="pic" sz="quarter" idx="20"/>
          </p:nvPr>
        </p:nvSpPr>
        <p:spPr>
          <a:xfrm>
            <a:off x="9189211" y="1495955"/>
            <a:ext cx="2203200" cy="2200275"/>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9075420" y="3919715"/>
            <a:ext cx="2430780" cy="2252485"/>
          </a:xfrm>
        </p:spPr>
        <p:txBody>
          <a:bodyPr>
            <a:normAutofit/>
          </a:bodyPr>
          <a:lstStyle>
            <a:lvl1pPr marL="0" indent="0" algn="ctr">
              <a:spcAft>
                <a:spcPts val="600"/>
              </a:spcAft>
              <a:buFontTx/>
              <a:buNone/>
              <a:defRPr sz="24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602285F8-61C7-4866-C251-69104EB396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18799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 Presenters  +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492A4-9748-02C5-B694-097CEECCF582}"/>
              </a:ext>
            </a:extLst>
          </p:cNvPr>
          <p:cNvPicPr>
            <a:picLocks noChangeAspect="1"/>
          </p:cNvPicPr>
          <p:nvPr userDrawn="1"/>
        </p:nvPicPr>
        <p:blipFill>
          <a:blip r:embed="rId2" cstate="print">
            <a:extLst>
              <a:ext uri="{28A0092B-C50C-407E-A947-70E740481C1C}">
                <a14:useLocalDpi xmlns:a14="http://schemas.microsoft.com/office/drawing/2010/main"/>
              </a:ext>
            </a:extLst>
          </a:blip>
          <a:srcRect l="11" r="11"/>
          <a:stretch/>
        </p:blipFill>
        <p:spPr>
          <a:xfrm>
            <a:off x="-1" y="824"/>
            <a:ext cx="12196287" cy="6856352"/>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AF87E259-84CD-D807-BE27-3D56D92C49EA}"/>
              </a:ext>
            </a:extLst>
          </p:cNvPr>
          <p:cNvSpPr>
            <a:spLocks noGrp="1"/>
          </p:cNvSpPr>
          <p:nvPr>
            <p:ph type="pic" sz="quarter" idx="14"/>
          </p:nvPr>
        </p:nvSpPr>
        <p:spPr>
          <a:xfrm>
            <a:off x="66395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23687C30-D39D-8BD2-FCB7-8939D9D8190C}"/>
              </a:ext>
            </a:extLst>
          </p:cNvPr>
          <p:cNvSpPr>
            <a:spLocks noGrp="1"/>
          </p:cNvSpPr>
          <p:nvPr>
            <p:ph type="body" sz="quarter" idx="11"/>
          </p:nvPr>
        </p:nvSpPr>
        <p:spPr>
          <a:xfrm>
            <a:off x="68580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3">
            <a:extLst>
              <a:ext uri="{FF2B5EF4-FFF2-40B4-BE49-F238E27FC236}">
                <a16:creationId xmlns:a16="http://schemas.microsoft.com/office/drawing/2014/main" id="{53B7761B-AAF1-9579-F23E-2FD81256CB92}"/>
              </a:ext>
            </a:extLst>
          </p:cNvPr>
          <p:cNvSpPr>
            <a:spLocks noGrp="1"/>
          </p:cNvSpPr>
          <p:nvPr>
            <p:ph type="body" sz="quarter" idx="13"/>
          </p:nvPr>
        </p:nvSpPr>
        <p:spPr>
          <a:xfrm>
            <a:off x="290258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3">
            <a:extLst>
              <a:ext uri="{FF2B5EF4-FFF2-40B4-BE49-F238E27FC236}">
                <a16:creationId xmlns:a16="http://schemas.microsoft.com/office/drawing/2014/main" id="{B4C7C6EC-A583-F0FC-49B9-719AE9973D92}"/>
              </a:ext>
            </a:extLst>
          </p:cNvPr>
          <p:cNvSpPr>
            <a:spLocks noGrp="1"/>
          </p:cNvSpPr>
          <p:nvPr>
            <p:ph type="body" sz="quarter" idx="15"/>
          </p:nvPr>
        </p:nvSpPr>
        <p:spPr>
          <a:xfrm>
            <a:off x="511937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8FBD5088-1055-4D2D-75C6-BBCAC6C0DA94}"/>
              </a:ext>
            </a:extLst>
          </p:cNvPr>
          <p:cNvSpPr>
            <a:spLocks noGrp="1"/>
          </p:cNvSpPr>
          <p:nvPr>
            <p:ph type="body" sz="quarter" idx="17"/>
          </p:nvPr>
        </p:nvSpPr>
        <p:spPr>
          <a:xfrm>
            <a:off x="7336155"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3">
            <a:extLst>
              <a:ext uri="{FF2B5EF4-FFF2-40B4-BE49-F238E27FC236}">
                <a16:creationId xmlns:a16="http://schemas.microsoft.com/office/drawing/2014/main" id="{FA4AA19F-7573-B91C-65E4-5A3FF91E8203}"/>
              </a:ext>
            </a:extLst>
          </p:cNvPr>
          <p:cNvSpPr>
            <a:spLocks noGrp="1"/>
          </p:cNvSpPr>
          <p:nvPr>
            <p:ph type="body" sz="quarter" idx="21"/>
          </p:nvPr>
        </p:nvSpPr>
        <p:spPr>
          <a:xfrm>
            <a:off x="9552940" y="3919715"/>
            <a:ext cx="1953260" cy="2252485"/>
          </a:xfrm>
        </p:spPr>
        <p:txBody>
          <a:bodyPr>
            <a:normAutofit/>
          </a:bodyPr>
          <a:lstStyle>
            <a:lvl1pPr marL="0" indent="0" algn="ctr">
              <a:spcAft>
                <a:spcPts val="600"/>
              </a:spcAft>
              <a:buFontTx/>
              <a:buNone/>
              <a:defRPr sz="2000" b="1">
                <a:latin typeface="Aptos Display" panose="020B0004020202020204" pitchFamily="34" charset="0"/>
              </a:defRPr>
            </a:lvl1pPr>
            <a:lvl2pPr marL="0" indent="0" algn="ctr">
              <a:spcAft>
                <a:spcPts val="600"/>
              </a:spcAft>
              <a:buFontTx/>
              <a:buNone/>
              <a:defRPr sz="1600">
                <a:latin typeface="Aptos" panose="020B0004020202020204" pitchFamily="34" charset="0"/>
              </a:defRPr>
            </a:lvl2pPr>
            <a:lvl3pPr marL="0" indent="0" algn="ctr">
              <a:spcAft>
                <a:spcPts val="600"/>
              </a:spcAft>
              <a:buFontTx/>
              <a:buNone/>
              <a:defRPr sz="1600">
                <a:latin typeface="Aptos" panose="020B0004020202020204" pitchFamily="34" charset="0"/>
              </a:defRPr>
            </a:lvl3pPr>
            <a:lvl4pPr marL="0" indent="0" algn="ctr">
              <a:spcAft>
                <a:spcPts val="600"/>
              </a:spcAft>
              <a:buFontTx/>
              <a:buNone/>
              <a:defRPr sz="1600">
                <a:latin typeface="Aptos" panose="020B0004020202020204" pitchFamily="34" charset="0"/>
              </a:defRPr>
            </a:lvl4pPr>
            <a:lvl5pPr marL="0" indent="0" algn="ctr">
              <a:spcAft>
                <a:spcPts val="600"/>
              </a:spcAft>
              <a:buFontTx/>
              <a:buNone/>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7">
            <a:extLst>
              <a:ext uri="{FF2B5EF4-FFF2-40B4-BE49-F238E27FC236}">
                <a16:creationId xmlns:a16="http://schemas.microsoft.com/office/drawing/2014/main" id="{D56F3F5A-7C62-6B4F-D683-15A30F81B01B}"/>
              </a:ext>
            </a:extLst>
          </p:cNvPr>
          <p:cNvSpPr>
            <a:spLocks noGrp="1"/>
          </p:cNvSpPr>
          <p:nvPr>
            <p:ph type="pic" sz="quarter" idx="22"/>
          </p:nvPr>
        </p:nvSpPr>
        <p:spPr>
          <a:xfrm>
            <a:off x="288073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6" name="Picture Placeholder 7">
            <a:extLst>
              <a:ext uri="{FF2B5EF4-FFF2-40B4-BE49-F238E27FC236}">
                <a16:creationId xmlns:a16="http://schemas.microsoft.com/office/drawing/2014/main" id="{4697DD81-3A6D-0A70-D332-5E8B69BF1C4F}"/>
              </a:ext>
            </a:extLst>
          </p:cNvPr>
          <p:cNvSpPr>
            <a:spLocks noGrp="1"/>
          </p:cNvSpPr>
          <p:nvPr>
            <p:ph type="pic" sz="quarter" idx="23"/>
          </p:nvPr>
        </p:nvSpPr>
        <p:spPr>
          <a:xfrm>
            <a:off x="509752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7" name="Picture Placeholder 7">
            <a:extLst>
              <a:ext uri="{FF2B5EF4-FFF2-40B4-BE49-F238E27FC236}">
                <a16:creationId xmlns:a16="http://schemas.microsoft.com/office/drawing/2014/main" id="{9E1D2D2A-716D-D41F-6C32-770BFDEC00C1}"/>
              </a:ext>
            </a:extLst>
          </p:cNvPr>
          <p:cNvSpPr>
            <a:spLocks noGrp="1"/>
          </p:cNvSpPr>
          <p:nvPr>
            <p:ph type="pic" sz="quarter" idx="24"/>
          </p:nvPr>
        </p:nvSpPr>
        <p:spPr>
          <a:xfrm>
            <a:off x="7314309"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4A576368-3611-040E-E75A-E15C0D517779}"/>
              </a:ext>
            </a:extLst>
          </p:cNvPr>
          <p:cNvSpPr>
            <a:spLocks noGrp="1"/>
          </p:cNvSpPr>
          <p:nvPr>
            <p:ph type="pic" sz="quarter" idx="25"/>
          </p:nvPr>
        </p:nvSpPr>
        <p:spPr>
          <a:xfrm>
            <a:off x="9531094" y="1598942"/>
            <a:ext cx="1996951" cy="1994300"/>
          </a:xfrm>
          <a:prstGeom prst="ellipse">
            <a:avLst/>
          </a:prstGeom>
          <a:solidFill>
            <a:schemeClr val="bg2"/>
          </a:solidFill>
          <a:ln w="6350">
            <a:solidFill>
              <a:schemeClr val="bg1">
                <a:lumMod val="75000"/>
              </a:schemeClr>
            </a:solidFill>
          </a:ln>
        </p:spPr>
        <p:txBody>
          <a:bodyPr wrap="square" anchor="ctr">
            <a:noAutofit/>
          </a:bodyPr>
          <a:lstStyle>
            <a:lvl1pPr marL="0" indent="0" algn="ctr">
              <a:buFontTx/>
              <a:buNone/>
              <a:defRPr>
                <a:solidFill>
                  <a:schemeClr val="tx1"/>
                </a:solidFill>
              </a:defRPr>
            </a:lvl1pPr>
          </a:lstStyle>
          <a:p>
            <a:r>
              <a:rPr lang="en-US"/>
              <a:t>Click icon to add picture</a:t>
            </a:r>
            <a:endParaRPr lang="en-US" dirty="0"/>
          </a:p>
        </p:txBody>
      </p:sp>
      <p:pic>
        <p:nvPicPr>
          <p:cNvPr id="4" name="Graphic 3">
            <a:extLst>
              <a:ext uri="{FF2B5EF4-FFF2-40B4-BE49-F238E27FC236}">
                <a16:creationId xmlns:a16="http://schemas.microsoft.com/office/drawing/2014/main" id="{1830CC24-3FFA-B248-D638-C5A88390D6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40960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orward-looking statement +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C5876B-FB46-A3BD-1E55-E15CBDA5F8D9}"/>
              </a:ext>
            </a:extLst>
          </p:cNvPr>
          <p:cNvSpPr/>
          <p:nvPr userDrawn="1"/>
        </p:nvSpPr>
        <p:spPr>
          <a:xfrm>
            <a:off x="685800" y="1282700"/>
            <a:ext cx="10820400" cy="488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en-US" sz="2200" dirty="0"/>
          </a:p>
        </p:txBody>
      </p:sp>
      <p:sp>
        <p:nvSpPr>
          <p:cNvPr id="8" name="Title 7">
            <a:extLst>
              <a:ext uri="{FF2B5EF4-FFF2-40B4-BE49-F238E27FC236}">
                <a16:creationId xmlns:a16="http://schemas.microsoft.com/office/drawing/2014/main" id="{D40BC00B-1F8B-8D4C-8C4C-F0A9E41B6C8D}"/>
              </a:ext>
            </a:extLst>
          </p:cNvPr>
          <p:cNvSpPr>
            <a:spLocks noGrp="1"/>
          </p:cNvSpPr>
          <p:nvPr>
            <p:ph type="title"/>
          </p:nvPr>
        </p:nvSpPr>
        <p:spPr>
          <a:xfrm>
            <a:off x="1371600" y="291162"/>
            <a:ext cx="9448800" cy="649224"/>
          </a:xfrm>
        </p:spPr>
        <p:txBody>
          <a:bodyPr/>
          <a:lstStyle>
            <a:lvl1pPr algn="ct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9A9D20-B7D2-0A40-A263-FD2D0E2A77D8}"/>
              </a:ext>
            </a:extLst>
          </p:cNvPr>
          <p:cNvSpPr>
            <a:spLocks noGrp="1"/>
          </p:cNvSpPr>
          <p:nvPr>
            <p:ph idx="1"/>
          </p:nvPr>
        </p:nvSpPr>
        <p:spPr>
          <a:xfrm>
            <a:off x="1371600" y="1512888"/>
            <a:ext cx="9448800" cy="4293552"/>
          </a:xfrm>
        </p:spPr>
        <p:txBody>
          <a:bodyPr lIns="0" tIns="0" rIns="0" bIns="0" anchor="ctr">
            <a:normAutofit/>
          </a:bodyPr>
          <a:lstStyle>
            <a:lvl1pPr marL="0" indent="0" algn="just">
              <a:lnSpc>
                <a:spcPct val="125000"/>
              </a:lnSpc>
              <a:spcBef>
                <a:spcPts val="0"/>
              </a:spcBef>
              <a:buClr>
                <a:schemeClr val="accent4"/>
              </a:buClr>
              <a:buFont typeface="Nunito Sans Light" panose="00000400000000000000" pitchFamily="2" charset="0"/>
              <a:buChar char="​"/>
              <a:defRPr sz="2800" b="0" i="0">
                <a:latin typeface="+mn-lt"/>
              </a:defRPr>
            </a:lvl1pPr>
            <a:lvl2pPr marL="228600" indent="0">
              <a:lnSpc>
                <a:spcPct val="100000"/>
              </a:lnSpc>
              <a:spcBef>
                <a:spcPts val="0"/>
              </a:spcBef>
              <a:buSzPct val="100000"/>
              <a:buFont typeface="Arial" panose="020B0604020202020204" pitchFamily="34" charset="0"/>
              <a:buNone/>
              <a:defRPr sz="2800" b="0" i="0">
                <a:latin typeface="+mn-lt"/>
              </a:defRPr>
            </a:lvl2pPr>
            <a:lvl3pPr marL="685800" indent="-228600">
              <a:lnSpc>
                <a:spcPct val="100000"/>
              </a:lnSpc>
              <a:spcBef>
                <a:spcPts val="0"/>
              </a:spcBef>
              <a:buFont typeface="Calibri" panose="020F0502020204030204" pitchFamily="34" charset="0"/>
              <a:buChar char="–"/>
              <a:defRPr sz="2800" b="0" i="0">
                <a:latin typeface="+mn-lt"/>
              </a:defRPr>
            </a:lvl3pPr>
            <a:lvl4pPr marL="914400" indent="-228600">
              <a:lnSpc>
                <a:spcPct val="100000"/>
              </a:lnSpc>
              <a:spcBef>
                <a:spcPts val="0"/>
              </a:spcBef>
              <a:buFont typeface="Arial" panose="020B0604020202020204" pitchFamily="34" charset="0"/>
              <a:buChar char="•"/>
              <a:defRPr sz="2800" b="0" i="0">
                <a:latin typeface="+mn-lt"/>
              </a:defRPr>
            </a:lvl4pPr>
            <a:lvl5pPr marL="1143000" indent="-228600">
              <a:lnSpc>
                <a:spcPct val="100000"/>
              </a:lnSpc>
              <a:spcBef>
                <a:spcPts val="0"/>
              </a:spcBef>
              <a:buFont typeface="Calibri" panose="020F0502020204030204" pitchFamily="34" charset="0"/>
              <a:buChar char="–"/>
              <a:defRPr sz="2800" b="0" i="0">
                <a:latin typeface="+mn-lt"/>
              </a:defRPr>
            </a:lvl5pPr>
          </a:lstStyle>
          <a:p>
            <a:pPr lvl="0"/>
            <a:r>
              <a:rPr lang="en-US"/>
              <a:t>Click to edit Master text styles</a:t>
            </a:r>
          </a:p>
        </p:txBody>
      </p:sp>
      <p:pic>
        <p:nvPicPr>
          <p:cNvPr id="2" name="Graphic 1">
            <a:extLst>
              <a:ext uri="{FF2B5EF4-FFF2-40B4-BE49-F238E27FC236}">
                <a16:creationId xmlns:a16="http://schemas.microsoft.com/office/drawing/2014/main" id="{CA618FF3-5724-22AB-E399-F14D6D341C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6281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 logo">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D887608E-88C4-C84F-A823-00FBF2D64029}"/>
              </a:ext>
            </a:extLst>
          </p:cNvPr>
          <p:cNvSpPr>
            <a:spLocks noGrp="1"/>
          </p:cNvSpPr>
          <p:nvPr>
            <p:ph type="dt" sz="half" idx="10"/>
          </p:nvPr>
        </p:nvSpPr>
        <p:spPr>
          <a:xfrm>
            <a:off x="0" y="6867312"/>
            <a:ext cx="2743200" cy="131154"/>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chemeClr val="tx1">
                    <a:tint val="75000"/>
                  </a:schemeClr>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0000">
                  <a:tint val="75000"/>
                </a:srgbClr>
              </a:solidFill>
            </a:endParaRPr>
          </a:p>
        </p:txBody>
      </p:sp>
      <p:pic>
        <p:nvPicPr>
          <p:cNvPr id="4" name="Graphic 3">
            <a:extLst>
              <a:ext uri="{FF2B5EF4-FFF2-40B4-BE49-F238E27FC236}">
                <a16:creationId xmlns:a16="http://schemas.microsoft.com/office/drawing/2014/main" id="{90ABC342-1199-DEA4-4954-A6F639F923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651" y="6346058"/>
            <a:ext cx="1395549" cy="322712"/>
          </a:xfrm>
          <a:prstGeom prst="rect">
            <a:avLst/>
          </a:prstGeom>
        </p:spPr>
      </p:pic>
    </p:spTree>
    <p:extLst>
      <p:ext uri="{BB962C8B-B14F-4D97-AF65-F5344CB8AC3E}">
        <p14:creationId xmlns:p14="http://schemas.microsoft.com/office/powerpoint/2010/main" val="2522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Desktop screen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61D8BA-E221-A125-81DF-429264D551D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099760" y="1746057"/>
            <a:ext cx="5912797" cy="4440219"/>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3728665"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Picture Placeholder 10">
            <a:extLst>
              <a:ext uri="{FF2B5EF4-FFF2-40B4-BE49-F238E27FC236}">
                <a16:creationId xmlns:a16="http://schemas.microsoft.com/office/drawing/2014/main" id="{B123846E-28CF-F1A3-7A94-7E35AC0FF255}"/>
              </a:ext>
            </a:extLst>
          </p:cNvPr>
          <p:cNvSpPr>
            <a:spLocks noGrp="1"/>
          </p:cNvSpPr>
          <p:nvPr>
            <p:ph type="pic" sz="quarter" idx="11"/>
          </p:nvPr>
        </p:nvSpPr>
        <p:spPr>
          <a:xfrm>
            <a:off x="5244945" y="1897032"/>
            <a:ext cx="5622427" cy="3515891"/>
          </a:xfrm>
          <a:solidFill>
            <a:schemeClr val="bg1"/>
          </a:solidFill>
        </p:spPr>
        <p:txBody>
          <a:bodyPr anchor="t"/>
          <a:lstStyle>
            <a:lvl1pPr marL="0" indent="0"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76597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 phone screensho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87334-7DAB-C84A-0BD0-2AEE3DF66F4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7520213" y="1639002"/>
            <a:ext cx="2417715" cy="4869485"/>
          </a:xfrm>
          <a:prstGeom prst="rect">
            <a:avLst/>
          </a:prstGeom>
        </p:spPr>
      </p:pic>
      <p:sp>
        <p:nvSpPr>
          <p:cNvPr id="2" name="Title 1">
            <a:extLst>
              <a:ext uri="{FF2B5EF4-FFF2-40B4-BE49-F238E27FC236}">
                <a16:creationId xmlns:a16="http://schemas.microsoft.com/office/drawing/2014/main" id="{0D1AD9A2-4B28-402F-83D1-5E02AFBB8A69}"/>
              </a:ext>
            </a:extLst>
          </p:cNvPr>
          <p:cNvSpPr>
            <a:spLocks noGrp="1"/>
          </p:cNvSpPr>
          <p:nvPr>
            <p:ph type="title"/>
          </p:nvPr>
        </p:nvSpPr>
        <p:spPr>
          <a:xfrm>
            <a:off x="685800" y="291162"/>
            <a:ext cx="10820400" cy="649224"/>
          </a:xfrm>
        </p:spPr>
        <p:txBody>
          <a:bodyPr/>
          <a:lstStyle/>
          <a:p>
            <a:r>
              <a:rPr lang="en-US"/>
              <a:t>Click to edit Master title style</a:t>
            </a:r>
            <a:endParaRPr lang="en-US" dirty="0"/>
          </a:p>
        </p:txBody>
      </p:sp>
      <p:sp>
        <p:nvSpPr>
          <p:cNvPr id="45" name="Content Placeholder 10">
            <a:extLst>
              <a:ext uri="{FF2B5EF4-FFF2-40B4-BE49-F238E27FC236}">
                <a16:creationId xmlns:a16="http://schemas.microsoft.com/office/drawing/2014/main" id="{91512ACD-98F8-1DF9-A26C-08BAD30630A0}"/>
              </a:ext>
            </a:extLst>
          </p:cNvPr>
          <p:cNvSpPr>
            <a:spLocks noGrp="1"/>
          </p:cNvSpPr>
          <p:nvPr>
            <p:ph sz="quarter" idx="13"/>
          </p:nvPr>
        </p:nvSpPr>
        <p:spPr>
          <a:xfrm>
            <a:off x="685800" y="1591056"/>
            <a:ext cx="4523024" cy="4673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C3C7FFE0-FFF8-0555-2536-90FCAA157992}"/>
              </a:ext>
            </a:extLst>
          </p:cNvPr>
          <p:cNvSpPr>
            <a:spLocks noGrp="1"/>
          </p:cNvSpPr>
          <p:nvPr>
            <p:ph type="pic" sz="quarter" idx="14"/>
          </p:nvPr>
        </p:nvSpPr>
        <p:spPr>
          <a:xfrm>
            <a:off x="7682511" y="2136139"/>
            <a:ext cx="2093118" cy="3800954"/>
          </a:xfrm>
          <a:prstGeom prst="rect">
            <a:avLst/>
          </a:prstGeom>
          <a:solidFill>
            <a:schemeClr val="bg1"/>
          </a:solidFill>
        </p:spPr>
        <p:txBody>
          <a:bodyPr anchor="t"/>
          <a:lstStyle>
            <a:lvl1pPr algn="ctr">
              <a:buFontTx/>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317892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6AA0CE-7BE9-F78D-C718-4E9DA07149C2}"/>
              </a:ext>
            </a:extLst>
          </p:cNvPr>
          <p:cNvPicPr>
            <a:picLocks noChangeAspect="1"/>
          </p:cNvPicPr>
          <p:nvPr userDrawn="1"/>
        </p:nvPicPr>
        <p:blipFill>
          <a:blip r:embed="rId52" cstate="print">
            <a:extLst>
              <a:ext uri="{28A0092B-C50C-407E-A947-70E740481C1C}">
                <a14:useLocalDpi xmlns:a14="http://schemas.microsoft.com/office/drawing/2010/main"/>
              </a:ext>
            </a:extLst>
          </a:blip>
          <a:srcRect l="5" r="5"/>
          <a:stretch/>
        </p:blipFill>
        <p:spPr>
          <a:xfrm>
            <a:off x="0" y="0"/>
            <a:ext cx="12192000" cy="6853216"/>
          </a:xfrm>
          <a:prstGeom prst="rect">
            <a:avLst/>
          </a:prstGeom>
        </p:spPr>
      </p:pic>
      <p:sp>
        <p:nvSpPr>
          <p:cNvPr id="2" name="Title Placeholder 1">
            <a:extLst>
              <a:ext uri="{FF2B5EF4-FFF2-40B4-BE49-F238E27FC236}">
                <a16:creationId xmlns:a16="http://schemas.microsoft.com/office/drawing/2014/main" id="{B06BA27F-D5BA-7D49-7CFE-8B81F4BC6E2D}"/>
              </a:ext>
            </a:extLst>
          </p:cNvPr>
          <p:cNvSpPr>
            <a:spLocks noGrp="1"/>
          </p:cNvSpPr>
          <p:nvPr>
            <p:ph type="title"/>
          </p:nvPr>
        </p:nvSpPr>
        <p:spPr>
          <a:xfrm>
            <a:off x="685800" y="291163"/>
            <a:ext cx="10820400" cy="653217"/>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40F47E-A001-F33D-B709-B2E2713329B9}"/>
              </a:ext>
            </a:extLst>
          </p:cNvPr>
          <p:cNvSpPr>
            <a:spLocks noGrp="1"/>
          </p:cNvSpPr>
          <p:nvPr>
            <p:ph type="body" idx="1"/>
          </p:nvPr>
        </p:nvSpPr>
        <p:spPr>
          <a:xfrm>
            <a:off x="685800" y="1591056"/>
            <a:ext cx="10820400" cy="466188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a:extLst>
              <a:ext uri="{FF2B5EF4-FFF2-40B4-BE49-F238E27FC236}">
                <a16:creationId xmlns:a16="http://schemas.microsoft.com/office/drawing/2014/main" id="{8AB6F85E-7D64-4F71-1085-696610B96326}"/>
              </a:ext>
            </a:extLst>
          </p:cNvPr>
          <p:cNvSpPr/>
          <p:nvPr userDrawn="1"/>
        </p:nvSpPr>
        <p:spPr>
          <a:xfrm>
            <a:off x="65582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rgbClr val="000000"/>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501989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spcAft>
          <a:spcPts val="1200"/>
        </a:spcAft>
        <a:buNone/>
        <a:defRPr sz="2800" b="1" i="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1pPr>
      <a:lvl2pPr marL="4572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2pPr>
      <a:lvl3pPr marL="6858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4pPr>
      <a:lvl5pPr marL="11430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orient="horz" pos="806">
          <p15:clr>
            <a:srgbClr val="F26B43"/>
          </p15:clr>
        </p15:guide>
        <p15:guide id="5" orient="horz" pos="953">
          <p15:clr>
            <a:srgbClr val="F26B43"/>
          </p15:clr>
        </p15:guide>
        <p15:guide id="6"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6AA0CE-7BE9-F78D-C718-4E9DA07149C2}"/>
              </a:ext>
            </a:extLst>
          </p:cNvPr>
          <p:cNvPicPr>
            <a:picLocks noChangeAspect="1"/>
          </p:cNvPicPr>
          <p:nvPr userDrawn="1"/>
        </p:nvPicPr>
        <p:blipFill>
          <a:blip r:embed="rId52" cstate="print">
            <a:extLst>
              <a:ext uri="{28A0092B-C50C-407E-A947-70E740481C1C}">
                <a14:useLocalDpi xmlns:a14="http://schemas.microsoft.com/office/drawing/2010/main"/>
              </a:ext>
            </a:extLst>
          </a:blip>
          <a:srcRect l="5" r="5"/>
          <a:stretch/>
        </p:blipFill>
        <p:spPr>
          <a:xfrm>
            <a:off x="0" y="0"/>
            <a:ext cx="12192000" cy="6853216"/>
          </a:xfrm>
          <a:prstGeom prst="rect">
            <a:avLst/>
          </a:prstGeom>
        </p:spPr>
      </p:pic>
      <p:sp>
        <p:nvSpPr>
          <p:cNvPr id="2" name="Title Placeholder 1">
            <a:extLst>
              <a:ext uri="{FF2B5EF4-FFF2-40B4-BE49-F238E27FC236}">
                <a16:creationId xmlns:a16="http://schemas.microsoft.com/office/drawing/2014/main" id="{B06BA27F-D5BA-7D49-7CFE-8B81F4BC6E2D}"/>
              </a:ext>
            </a:extLst>
          </p:cNvPr>
          <p:cNvSpPr>
            <a:spLocks noGrp="1"/>
          </p:cNvSpPr>
          <p:nvPr>
            <p:ph type="title"/>
          </p:nvPr>
        </p:nvSpPr>
        <p:spPr>
          <a:xfrm>
            <a:off x="685800" y="291163"/>
            <a:ext cx="10820400" cy="653217"/>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40F47E-A001-F33D-B709-B2E2713329B9}"/>
              </a:ext>
            </a:extLst>
          </p:cNvPr>
          <p:cNvSpPr>
            <a:spLocks noGrp="1"/>
          </p:cNvSpPr>
          <p:nvPr>
            <p:ph type="body" idx="1"/>
          </p:nvPr>
        </p:nvSpPr>
        <p:spPr>
          <a:xfrm>
            <a:off x="685800" y="1591056"/>
            <a:ext cx="10820400" cy="466188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a:extLst>
              <a:ext uri="{FF2B5EF4-FFF2-40B4-BE49-F238E27FC236}">
                <a16:creationId xmlns:a16="http://schemas.microsoft.com/office/drawing/2014/main" id="{8AB6F85E-7D64-4F71-1085-696610B96326}"/>
              </a:ext>
            </a:extLst>
          </p:cNvPr>
          <p:cNvSpPr/>
          <p:nvPr userDrawn="1"/>
        </p:nvSpPr>
        <p:spPr>
          <a:xfrm>
            <a:off x="655820" y="6400800"/>
            <a:ext cx="685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F9396FD-A8D2-5548-97AD-44EE9AACF15F}" type="slidenum">
              <a:rPr kumimoji="0" lang="en-US" sz="900" b="0" i="0" u="none" strike="noStrike" kern="1200" cap="none" spc="0" normalizeH="0" baseline="0" noProof="0" smtClean="0">
                <a:ln>
                  <a:noFill/>
                </a:ln>
                <a:solidFill>
                  <a:srgbClr val="000000"/>
                </a:solidFill>
                <a:effectLst/>
                <a:uLnTx/>
                <a:uFillTx/>
                <a:latin typeface="+mn-lt"/>
                <a:ea typeface="Roboto"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Roboto" panose="02000000000000000000" pitchFamily="2" charset="0"/>
            </a:endParaRPr>
          </a:p>
        </p:txBody>
      </p:sp>
    </p:spTree>
    <p:extLst>
      <p:ext uri="{BB962C8B-B14F-4D97-AF65-F5344CB8AC3E}">
        <p14:creationId xmlns:p14="http://schemas.microsoft.com/office/powerpoint/2010/main" val="23862887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spcAft>
          <a:spcPts val="1200"/>
        </a:spcAft>
        <a:buNone/>
        <a:defRPr sz="2800" b="1" i="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1pPr>
      <a:lvl2pPr marL="4572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2pPr>
      <a:lvl3pPr marL="6858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914400" indent="-228600" algn="l" defTabSz="914400" rtl="0" eaLnBrk="1" latinLnBrk="0" hangingPunct="1">
        <a:lnSpc>
          <a:spcPct val="100000"/>
        </a:lnSpc>
        <a:spcBef>
          <a:spcPts val="0"/>
        </a:spcBef>
        <a:spcAft>
          <a:spcPts val="1200"/>
        </a:spcAft>
        <a:buClr>
          <a:schemeClr val="tx1"/>
        </a:buClr>
        <a:buFont typeface="Calibri" panose="020F0502020204030204" pitchFamily="34" charset="0"/>
        <a:buChar char="–"/>
        <a:defRPr sz="2000" kern="1200">
          <a:solidFill>
            <a:schemeClr val="tx1"/>
          </a:solidFill>
          <a:latin typeface="Aptos" panose="020B0004020202020204" pitchFamily="34" charset="0"/>
          <a:ea typeface="+mn-ea"/>
          <a:cs typeface="+mn-cs"/>
        </a:defRPr>
      </a:lvl4pPr>
      <a:lvl5pPr marL="1143000" indent="-228600" algn="l" defTabSz="914400" rtl="0" eaLnBrk="1" latinLnBrk="0" hangingPunct="1">
        <a:lnSpc>
          <a:spcPct val="100000"/>
        </a:lnSpc>
        <a:spcBef>
          <a:spcPts val="0"/>
        </a:spcBef>
        <a:spcAft>
          <a:spcPts val="1200"/>
        </a:spcAft>
        <a:buClr>
          <a:schemeClr val="tx1"/>
        </a:buClr>
        <a:buFont typeface="Arial" panose="020B0604020202020204" pitchFamily="34" charset="0"/>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pos="7248">
          <p15:clr>
            <a:srgbClr val="F26B43"/>
          </p15:clr>
        </p15:guide>
        <p15:guide id="4" orient="horz" pos="806">
          <p15:clr>
            <a:srgbClr val="F26B43"/>
          </p15:clr>
        </p15:guide>
        <p15:guide id="5" orient="horz" pos="953">
          <p15:clr>
            <a:srgbClr val="F26B43"/>
          </p15:clr>
        </p15:guide>
        <p15:guide id="6"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hyperlink" Target="https://help.blackboard.com/Ally/Ally_for_LMS/Instructor/Course_Accessibility_Report#see-how-it-looks-in-your-course_OTP-7" TargetMode="Externa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munity.anthology.com/idea-exchange" TargetMode="External"/><Relationship Id="rId2" Type="http://schemas.openxmlformats.org/officeDocument/2006/relationships/hyperlink" Target="Help.Blackboard.Com/Ally" TargetMode="External"/><Relationship Id="rId1" Type="http://schemas.openxmlformats.org/officeDocument/2006/relationships/slideLayout" Target="../slideLayouts/slideLayout81.xml"/><Relationship Id="rId4" Type="http://schemas.openxmlformats.org/officeDocument/2006/relationships/hyperlink" Target="https://usergroup.ally.a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86.xm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8517-9840-87EC-A143-E1FC0BFACA4E}"/>
              </a:ext>
            </a:extLst>
          </p:cNvPr>
          <p:cNvSpPr>
            <a:spLocks noGrp="1"/>
          </p:cNvSpPr>
          <p:nvPr>
            <p:ph type="title"/>
          </p:nvPr>
        </p:nvSpPr>
        <p:spPr/>
        <p:txBody>
          <a:bodyPr anchor="b">
            <a:normAutofit fontScale="90000"/>
          </a:bodyPr>
          <a:lstStyle/>
          <a:p>
            <a:r>
              <a:rPr lang="en-US" sz="5000" dirty="0"/>
              <a:t>Introducing Anthology Ally for Instructors</a:t>
            </a:r>
          </a:p>
        </p:txBody>
      </p:sp>
    </p:spTree>
    <p:extLst>
      <p:ext uri="{BB962C8B-B14F-4D97-AF65-F5344CB8AC3E}">
        <p14:creationId xmlns:p14="http://schemas.microsoft.com/office/powerpoint/2010/main" val="7486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A01B-B034-EBD5-BA59-602254795A12}"/>
              </a:ext>
            </a:extLst>
          </p:cNvPr>
          <p:cNvSpPr>
            <a:spLocks noGrp="1"/>
          </p:cNvSpPr>
          <p:nvPr>
            <p:ph type="title"/>
          </p:nvPr>
        </p:nvSpPr>
        <p:spPr/>
        <p:txBody>
          <a:bodyPr/>
          <a:lstStyle/>
          <a:p>
            <a:r>
              <a:rPr lang="en-US" sz="4000" dirty="0"/>
              <a:t>How to access Instructor Feedback-Step 1</a:t>
            </a:r>
          </a:p>
        </p:txBody>
      </p:sp>
      <p:sp>
        <p:nvSpPr>
          <p:cNvPr id="3" name="Content Placeholder 2">
            <a:extLst>
              <a:ext uri="{FF2B5EF4-FFF2-40B4-BE49-F238E27FC236}">
                <a16:creationId xmlns:a16="http://schemas.microsoft.com/office/drawing/2014/main" id="{495E52B3-5AFA-DBA6-E5BA-2B822F218BCA}"/>
              </a:ext>
            </a:extLst>
          </p:cNvPr>
          <p:cNvSpPr>
            <a:spLocks noGrp="1"/>
          </p:cNvSpPr>
          <p:nvPr>
            <p:ph idx="1"/>
          </p:nvPr>
        </p:nvSpPr>
        <p:spPr/>
        <p:txBody>
          <a:bodyPr>
            <a:normAutofit/>
          </a:bodyPr>
          <a:lstStyle/>
          <a:p>
            <a:pPr marL="342900" indent="-342900">
              <a:buClr>
                <a:schemeClr val="tx1"/>
              </a:buClr>
              <a:buFont typeface="Arial" panose="020B0604020202020204" pitchFamily="34" charset="0"/>
              <a:buChar char="•"/>
            </a:pPr>
            <a:r>
              <a:rPr lang="en-US" sz="2800" dirty="0"/>
              <a:t>Select the accessibility indicator for the content item you wish to review. The example below is from a Blackboard Ultra demonstration course, depending on which LMS your institution uses, the layout may look different.</a:t>
            </a:r>
          </a:p>
          <a:p>
            <a:pPr>
              <a:buClr>
                <a:schemeClr val="tx1"/>
              </a:buClr>
            </a:pPr>
            <a:endParaRPr lang="en-US" dirty="0"/>
          </a:p>
          <a:p>
            <a:pPr>
              <a:buClr>
                <a:schemeClr val="tx1"/>
              </a:buClr>
            </a:pPr>
            <a:endParaRPr lang="en-US" dirty="0"/>
          </a:p>
          <a:p>
            <a:pPr>
              <a:buClr>
                <a:schemeClr val="tx1"/>
              </a:buClr>
            </a:pPr>
            <a:endParaRPr lang="en-US" dirty="0"/>
          </a:p>
          <a:p>
            <a:pPr marL="342900" indent="-342900">
              <a:buClr>
                <a:schemeClr val="tx1"/>
              </a:buClr>
              <a:buFont typeface="Arial" panose="020B0604020202020204" pitchFamily="34" charset="0"/>
              <a:buChar char="•"/>
            </a:pPr>
            <a:endParaRPr lang="en-US" dirty="0"/>
          </a:p>
        </p:txBody>
      </p:sp>
      <p:pic>
        <p:nvPicPr>
          <p:cNvPr id="5" name="Picture 4" descr="content item named A Brief History of the James Bond Movies with the accessibility indicator to the right of it and outlined in blue">
            <a:extLst>
              <a:ext uri="{FF2B5EF4-FFF2-40B4-BE49-F238E27FC236}">
                <a16:creationId xmlns:a16="http://schemas.microsoft.com/office/drawing/2014/main" id="{232D8190-2D5A-B810-94F4-1FFF2A1EE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71" y="3479087"/>
            <a:ext cx="8958105" cy="1787857"/>
          </a:xfrm>
          <a:prstGeom prst="rect">
            <a:avLst/>
          </a:prstGeom>
        </p:spPr>
      </p:pic>
    </p:spTree>
    <p:extLst>
      <p:ext uri="{BB962C8B-B14F-4D97-AF65-F5344CB8AC3E}">
        <p14:creationId xmlns:p14="http://schemas.microsoft.com/office/powerpoint/2010/main" val="57575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9634-2F81-419E-7B5B-C2DD9FF0DDC1}"/>
              </a:ext>
            </a:extLst>
          </p:cNvPr>
          <p:cNvSpPr>
            <a:spLocks noGrp="1"/>
          </p:cNvSpPr>
          <p:nvPr>
            <p:ph type="title"/>
          </p:nvPr>
        </p:nvSpPr>
        <p:spPr/>
        <p:txBody>
          <a:bodyPr/>
          <a:lstStyle/>
          <a:p>
            <a:r>
              <a:rPr lang="en-US" sz="4000" dirty="0"/>
              <a:t>Accessing Instructor Feedback-Step 2</a:t>
            </a:r>
          </a:p>
        </p:txBody>
      </p:sp>
      <p:sp>
        <p:nvSpPr>
          <p:cNvPr id="3" name="Content Placeholder 2">
            <a:extLst>
              <a:ext uri="{FF2B5EF4-FFF2-40B4-BE49-F238E27FC236}">
                <a16:creationId xmlns:a16="http://schemas.microsoft.com/office/drawing/2014/main" id="{585B4CBB-E63E-D96B-3A8C-D91469B6F507}"/>
              </a:ext>
            </a:extLst>
          </p:cNvPr>
          <p:cNvSpPr>
            <a:spLocks noGrp="1"/>
          </p:cNvSpPr>
          <p:nvPr>
            <p:ph idx="1"/>
          </p:nvPr>
        </p:nvSpPr>
        <p:spPr>
          <a:xfrm>
            <a:off x="542499" y="1454578"/>
            <a:ext cx="10820400" cy="4659312"/>
          </a:xfrm>
        </p:spPr>
        <p:txBody>
          <a:bodyPr/>
          <a:lstStyle/>
          <a:p>
            <a:pPr marL="342900" indent="-342900">
              <a:spcAft>
                <a:spcPts val="0"/>
              </a:spcAft>
              <a:buClr>
                <a:schemeClr val="tx1"/>
              </a:buClr>
              <a:buFont typeface="Arial" panose="020B0604020202020204" pitchFamily="34" charset="0"/>
              <a:buChar char="•"/>
            </a:pPr>
            <a:r>
              <a:rPr lang="en-US" sz="2400" dirty="0"/>
              <a:t>After you select the accessibility indicator, the instructor feedback panel will open up and will include a list of all accessibility issues detected as well as the context and guidance on how to fix them.</a:t>
            </a:r>
          </a:p>
          <a:p>
            <a:pPr marL="342900" indent="-342900">
              <a:buClrTx/>
              <a:buFont typeface="Arial" panose="020B0604020202020204" pitchFamily="34" charset="0"/>
              <a:buChar char="•"/>
            </a:pPr>
            <a:endParaRPr lang="en-US" dirty="0"/>
          </a:p>
          <a:p>
            <a:pPr marL="342900" indent="-342900">
              <a:buClrTx/>
              <a:buFont typeface="Arial" panose="020B0604020202020204" pitchFamily="34" charset="0"/>
              <a:buChar char="•"/>
            </a:pPr>
            <a:endParaRPr lang="en-US" dirty="0"/>
          </a:p>
        </p:txBody>
      </p:sp>
      <p:pic>
        <p:nvPicPr>
          <p:cNvPr id="5" name="Picture 4" descr="view of Ally's instructor feedbakc panel, includes preview of document">
            <a:extLst>
              <a:ext uri="{FF2B5EF4-FFF2-40B4-BE49-F238E27FC236}">
                <a16:creationId xmlns:a16="http://schemas.microsoft.com/office/drawing/2014/main" id="{7E0EF74B-A92D-1C5A-2D7B-52EF9937A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021" y="2647485"/>
            <a:ext cx="8886890" cy="3762403"/>
          </a:xfrm>
          <a:prstGeom prst="rect">
            <a:avLst/>
          </a:prstGeom>
        </p:spPr>
      </p:pic>
    </p:spTree>
    <p:extLst>
      <p:ext uri="{BB962C8B-B14F-4D97-AF65-F5344CB8AC3E}">
        <p14:creationId xmlns:p14="http://schemas.microsoft.com/office/powerpoint/2010/main" val="25577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Aptos Black" panose="020B0004020202020204" pitchFamily="34" charset="0"/>
                <a:cs typeface="Calibri" panose="020F0502020204030204" pitchFamily="34" charset="0"/>
              </a:rPr>
              <a:t>Course Accessibility Report Overview</a:t>
            </a:r>
          </a:p>
        </p:txBody>
      </p:sp>
      <p:sp>
        <p:nvSpPr>
          <p:cNvPr id="3" name="Text Placeholder 2"/>
          <p:cNvSpPr>
            <a:spLocks noGrp="1"/>
          </p:cNvSpPr>
          <p:nvPr>
            <p:ph sz="quarter" idx="4294967295"/>
          </p:nvPr>
        </p:nvSpPr>
        <p:spPr>
          <a:xfrm>
            <a:off x="480293" y="1426153"/>
            <a:ext cx="5251768" cy="4673600"/>
          </a:xfrm>
        </p:spPr>
        <p:txBody>
          <a:bodyPr>
            <a:noAutofit/>
          </a:bodyPr>
          <a:lstStyle/>
          <a:p>
            <a:r>
              <a:rPr lang="en-US" sz="2300" dirty="0">
                <a:cs typeface="Arial" panose="020B0604020202020204" pitchFamily="34" charset="0"/>
              </a:rPr>
              <a:t>Faculty-facing report that provides accessibility summary at the course level</a:t>
            </a:r>
          </a:p>
          <a:p>
            <a:pPr lvl="1"/>
            <a:r>
              <a:rPr lang="en-US" sz="2300" dirty="0">
                <a:cs typeface="Arial" panose="020B0604020202020204" pitchFamily="34" charset="0"/>
              </a:rPr>
              <a:t>Instructor Feedback can be triggered from the Course Accessibility Report</a:t>
            </a:r>
          </a:p>
          <a:p>
            <a:r>
              <a:rPr lang="en-US" sz="2300" dirty="0">
                <a:cs typeface="Arial" panose="020B0604020202020204" pitchFamily="34" charset="0"/>
              </a:rPr>
              <a:t>Helps with prioritizing content remediation efforts by providing 3 guided remediation approaches:</a:t>
            </a:r>
          </a:p>
          <a:p>
            <a:pPr lvl="1"/>
            <a:r>
              <a:rPr lang="en-US" sz="2300" dirty="0">
                <a:solidFill>
                  <a:schemeClr val="tx1"/>
                </a:solidFill>
                <a:latin typeface="+mn-lt"/>
                <a:ea typeface="Source Sans Pro" panose="020B0503030403020204" pitchFamily="34" charset="0"/>
                <a:cs typeface="Calibri" panose="020F0502020204030204" pitchFamily="34" charset="0"/>
              </a:rPr>
              <a:t>Content with easiest issues to fix</a:t>
            </a:r>
          </a:p>
          <a:p>
            <a:pPr lvl="1"/>
            <a:r>
              <a:rPr lang="en-US" sz="2300" dirty="0">
                <a:solidFill>
                  <a:schemeClr val="tx1"/>
                </a:solidFill>
                <a:latin typeface="+mn-lt"/>
                <a:ea typeface="Source Sans Pro" panose="020B0503030403020204" pitchFamily="34" charset="0"/>
                <a:cs typeface="Calibri" panose="020F0502020204030204" pitchFamily="34" charset="0"/>
              </a:rPr>
              <a:t>Fix Low Scoring Content</a:t>
            </a:r>
          </a:p>
          <a:p>
            <a:pPr lvl="1"/>
            <a:r>
              <a:rPr lang="en-US" sz="2300" dirty="0">
                <a:solidFill>
                  <a:schemeClr val="tx1"/>
                </a:solidFill>
                <a:latin typeface="+mn-lt"/>
                <a:ea typeface="Source Sans Pro" panose="020B0503030403020204" pitchFamily="34" charset="0"/>
                <a:cs typeface="Calibri" panose="020F0502020204030204" pitchFamily="34" charset="0"/>
              </a:rPr>
              <a:t>List of files with a specific accessibility issue</a:t>
            </a:r>
            <a:endParaRPr lang="en-US" sz="2300" dirty="0">
              <a:cs typeface="Arial" panose="020B0604020202020204" pitchFamily="34" charset="0"/>
            </a:endParaRPr>
          </a:p>
        </p:txBody>
      </p:sp>
      <p:pic>
        <p:nvPicPr>
          <p:cNvPr id="5" name="Picture 4" descr="view of Ally's course accessibility report">
            <a:extLst>
              <a:ext uri="{FF2B5EF4-FFF2-40B4-BE49-F238E27FC236}">
                <a16:creationId xmlns:a16="http://schemas.microsoft.com/office/drawing/2014/main" id="{4F11924E-F48A-F4CD-8477-DC5FFB3760E5}"/>
              </a:ext>
            </a:extLst>
          </p:cNvPr>
          <p:cNvPicPr>
            <a:picLocks noChangeAspect="1"/>
          </p:cNvPicPr>
          <p:nvPr/>
        </p:nvPicPr>
        <p:blipFill>
          <a:blip r:embed="rId3"/>
          <a:stretch>
            <a:fillRect/>
          </a:stretch>
        </p:blipFill>
        <p:spPr>
          <a:xfrm>
            <a:off x="6095999" y="1378816"/>
            <a:ext cx="5775517" cy="4100367"/>
          </a:xfrm>
          <a:prstGeom prst="rect">
            <a:avLst/>
          </a:prstGeom>
        </p:spPr>
      </p:pic>
    </p:spTree>
    <p:extLst>
      <p:ext uri="{BB962C8B-B14F-4D97-AF65-F5344CB8AC3E}">
        <p14:creationId xmlns:p14="http://schemas.microsoft.com/office/powerpoint/2010/main" val="29137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848D5198-DB8B-4D6E-B425-B54475E15E32}"/>
              </a:ext>
            </a:extLst>
          </p:cNvPr>
          <p:cNvSpPr>
            <a:spLocks noGrp="1"/>
          </p:cNvSpPr>
          <p:nvPr>
            <p:ph type="title"/>
          </p:nvPr>
        </p:nvSpPr>
        <p:spPr/>
        <p:txBody>
          <a:bodyPr vert="horz" lIns="0" tIns="0" rIns="0" bIns="0" rtlCol="0" anchor="b">
            <a:noAutofit/>
          </a:bodyPr>
          <a:lstStyle/>
          <a:p>
            <a:r>
              <a:rPr lang="en-US" sz="3600" b="1" dirty="0">
                <a:latin typeface="Arial Black" panose="020B0A04020102020204" pitchFamily="34" charset="0"/>
              </a:rPr>
              <a:t>Course Accessibility Report Breakdown </a:t>
            </a:r>
          </a:p>
        </p:txBody>
      </p:sp>
      <p:pic>
        <p:nvPicPr>
          <p:cNvPr id="2" name="Picture 1" descr="Screenshot markup of the course accessibility report showing the overall course accessibility score, the total number of content items, breakdown of total content items by type, the content with the easiest issues to fix, the low scoring content button and the list of issues by severity">
            <a:extLst>
              <a:ext uri="{FF2B5EF4-FFF2-40B4-BE49-F238E27FC236}">
                <a16:creationId xmlns:a16="http://schemas.microsoft.com/office/drawing/2014/main" id="{346F6E61-B738-4EA7-95C6-DC859E5D1323}"/>
              </a:ext>
            </a:extLst>
          </p:cNvPr>
          <p:cNvPicPr>
            <a:picLocks noChangeAspect="1"/>
          </p:cNvPicPr>
          <p:nvPr/>
        </p:nvPicPr>
        <p:blipFill rotWithShape="1">
          <a:blip r:embed="rId3"/>
          <a:srcRect r="-1" b="-265"/>
          <a:stretch/>
        </p:blipFill>
        <p:spPr>
          <a:xfrm>
            <a:off x="934871" y="1258279"/>
            <a:ext cx="10188053" cy="5055754"/>
          </a:xfrm>
          <a:prstGeom prst="rect">
            <a:avLst/>
          </a:prstGeom>
          <a:noFill/>
        </p:spPr>
      </p:pic>
    </p:spTree>
    <p:extLst>
      <p:ext uri="{BB962C8B-B14F-4D97-AF65-F5344CB8AC3E}">
        <p14:creationId xmlns:p14="http://schemas.microsoft.com/office/powerpoint/2010/main" val="1351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93B6-B758-B9D2-5923-1BAF06D88C7D}"/>
              </a:ext>
            </a:extLst>
          </p:cNvPr>
          <p:cNvSpPr>
            <a:spLocks noGrp="1"/>
          </p:cNvSpPr>
          <p:nvPr>
            <p:ph type="title"/>
          </p:nvPr>
        </p:nvSpPr>
        <p:spPr/>
        <p:txBody>
          <a:bodyPr/>
          <a:lstStyle/>
          <a:p>
            <a:r>
              <a:rPr lang="en-US" sz="4000" dirty="0"/>
              <a:t>How to Access your Course Accessibility Report</a:t>
            </a:r>
          </a:p>
        </p:txBody>
      </p:sp>
      <p:sp>
        <p:nvSpPr>
          <p:cNvPr id="3" name="Content Placeholder 2">
            <a:extLst>
              <a:ext uri="{FF2B5EF4-FFF2-40B4-BE49-F238E27FC236}">
                <a16:creationId xmlns:a16="http://schemas.microsoft.com/office/drawing/2014/main" id="{6CD360EE-AC88-75DB-58B5-9897A6AB2DFB}"/>
              </a:ext>
            </a:extLst>
          </p:cNvPr>
          <p:cNvSpPr>
            <a:spLocks noGrp="1"/>
          </p:cNvSpPr>
          <p:nvPr>
            <p:ph idx="1"/>
          </p:nvPr>
        </p:nvSpPr>
        <p:spPr/>
        <p:txBody>
          <a:bodyPr>
            <a:normAutofit/>
          </a:bodyPr>
          <a:lstStyle/>
          <a:p>
            <a:pPr marL="342900" indent="-342900">
              <a:buClr>
                <a:schemeClr val="tx1"/>
              </a:buClr>
              <a:buFont typeface="Arial" panose="020B0604020202020204" pitchFamily="34" charset="0"/>
              <a:buChar char="•"/>
            </a:pPr>
            <a:r>
              <a:rPr lang="en-US" sz="2800" dirty="0"/>
              <a:t>The location of your report will depend on which LMS your institution uses. Please see the list below.</a:t>
            </a:r>
          </a:p>
          <a:p>
            <a:pPr marL="800100" lvl="1" indent="-342900"/>
            <a:r>
              <a:rPr lang="en-US" sz="2800" dirty="0"/>
              <a:t>Blackboard Learn Original Course View: Course Tools</a:t>
            </a:r>
          </a:p>
          <a:p>
            <a:pPr marL="800100" lvl="1" indent="-342900"/>
            <a:r>
              <a:rPr lang="en-US" sz="2800" dirty="0"/>
              <a:t>Blackboard Learn Ultra Course View: Books &amp; Course Tools</a:t>
            </a:r>
          </a:p>
          <a:p>
            <a:pPr marL="800100" lvl="1" indent="-342900"/>
            <a:r>
              <a:rPr lang="en-US" sz="2800" dirty="0"/>
              <a:t>Moodle: Course Dashboard</a:t>
            </a:r>
          </a:p>
          <a:p>
            <a:pPr marL="800100" lvl="1" indent="-342900"/>
            <a:r>
              <a:rPr lang="en-US" sz="2800" dirty="0"/>
              <a:t>Instructure Canvas: Course left navigation bar</a:t>
            </a:r>
          </a:p>
          <a:p>
            <a:pPr marL="800100" lvl="1" indent="-342900"/>
            <a:r>
              <a:rPr lang="en-US" sz="2800" dirty="0"/>
              <a:t>D2L Brightspace: Course Navbar</a:t>
            </a:r>
            <a:endParaRPr lang="en-US" sz="2800" dirty="0">
              <a:hlinkClick r:id="rId2">
                <a:extLst>
                  <a:ext uri="{A12FA001-AC4F-418D-AE19-62706E023703}">
                    <ahyp:hlinkClr xmlns:ahyp="http://schemas.microsoft.com/office/drawing/2018/hyperlinkcolor" val="tx"/>
                  </a:ext>
                </a:extLst>
              </a:hlinkClick>
            </a:endParaRPr>
          </a:p>
          <a:p>
            <a:pPr marL="342900" indent="-342900">
              <a:buClr>
                <a:schemeClr val="tx1"/>
              </a:buClr>
              <a:buFont typeface="Arial" panose="020B0604020202020204" pitchFamily="34" charset="0"/>
              <a:buChar char="•"/>
            </a:pPr>
            <a:r>
              <a:rPr lang="en-US" sz="2800" b="1" dirty="0">
                <a:hlinkClick r:id="rId2">
                  <a:extLst>
                    <a:ext uri="{A12FA001-AC4F-418D-AE19-62706E023703}">
                      <ahyp:hlinkClr xmlns:ahyp="http://schemas.microsoft.com/office/drawing/2018/hyperlinkcolor" val="tx"/>
                    </a:ext>
                  </a:extLst>
                </a:hlinkClick>
              </a:rPr>
              <a:t>See how the Course Accessibility Report looks in your course</a:t>
            </a:r>
            <a:r>
              <a:rPr lang="en-US" sz="2800" b="1" dirty="0"/>
              <a:t>.</a:t>
            </a:r>
          </a:p>
        </p:txBody>
      </p:sp>
    </p:spTree>
    <p:extLst>
      <p:ext uri="{BB962C8B-B14F-4D97-AF65-F5344CB8AC3E}">
        <p14:creationId xmlns:p14="http://schemas.microsoft.com/office/powerpoint/2010/main" val="423512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8CF8-6DBA-9C6B-BA2A-EFA9D7A14047}"/>
              </a:ext>
            </a:extLst>
          </p:cNvPr>
          <p:cNvSpPr>
            <a:spLocks noGrp="1"/>
          </p:cNvSpPr>
          <p:nvPr>
            <p:ph type="title"/>
          </p:nvPr>
        </p:nvSpPr>
        <p:spPr/>
        <p:txBody>
          <a:bodyPr/>
          <a:lstStyle/>
          <a:p>
            <a:r>
              <a:rPr lang="en-US" sz="4000" dirty="0"/>
              <a:t>Support &amp; Resources</a:t>
            </a:r>
          </a:p>
        </p:txBody>
      </p:sp>
      <p:sp>
        <p:nvSpPr>
          <p:cNvPr id="3" name="Content Placeholder 2">
            <a:extLst>
              <a:ext uri="{FF2B5EF4-FFF2-40B4-BE49-F238E27FC236}">
                <a16:creationId xmlns:a16="http://schemas.microsoft.com/office/drawing/2014/main" id="{419AD863-513E-B5D8-B915-762FB93E2E99}"/>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en-US" sz="2400" b="1" dirty="0">
                <a:hlinkClick r:id="rId2">
                  <a:extLst>
                    <a:ext uri="{A12FA001-AC4F-418D-AE19-62706E023703}">
                      <ahyp:hlinkClr xmlns:ahyp="http://schemas.microsoft.com/office/drawing/2018/hyperlinkcolor" val="tx"/>
                    </a:ext>
                  </a:extLst>
                </a:hlinkClick>
              </a:rPr>
              <a:t>Ally Help Site</a:t>
            </a:r>
            <a:endParaRPr lang="en-US" sz="2400" b="1" dirty="0"/>
          </a:p>
          <a:p>
            <a:pPr marL="342900" indent="-342900">
              <a:buClr>
                <a:schemeClr val="tx1"/>
              </a:buClr>
              <a:buFont typeface="Arial" panose="020B0604020202020204" pitchFamily="34" charset="0"/>
              <a:buChar char="•"/>
            </a:pPr>
            <a:r>
              <a:rPr lang="en-US" sz="2400" b="1" dirty="0">
                <a:hlinkClick r:id="rId3">
                  <a:extLst>
                    <a:ext uri="{A12FA001-AC4F-418D-AE19-62706E023703}">
                      <ahyp:hlinkClr xmlns:ahyp="http://schemas.microsoft.com/office/drawing/2018/hyperlinkcolor" val="tx"/>
                    </a:ext>
                  </a:extLst>
                </a:hlinkClick>
              </a:rPr>
              <a:t>Member idea exchange</a:t>
            </a:r>
            <a:r>
              <a:rPr lang="en-US" sz="2400" b="1" dirty="0"/>
              <a:t>: </a:t>
            </a:r>
            <a:r>
              <a:rPr lang="en-US" sz="2400" dirty="0"/>
              <a:t>virtual suggestion box for Ally (and any other Anthology product). Feel free to share feedback, feature requestions, and more!</a:t>
            </a:r>
          </a:p>
          <a:p>
            <a:pPr marL="342900" indent="-342900">
              <a:buClr>
                <a:schemeClr val="tx1"/>
              </a:buClr>
              <a:buFont typeface="Arial" panose="020B0604020202020204" pitchFamily="34" charset="0"/>
              <a:buChar char="•"/>
            </a:pPr>
            <a:r>
              <a:rPr lang="en-US" sz="2400" dirty="0">
                <a:highlight>
                  <a:srgbClr val="FFFF00"/>
                </a:highlight>
              </a:rPr>
              <a:t>Accessibility Services Office: include your institution’s office name and contact information</a:t>
            </a:r>
          </a:p>
          <a:p>
            <a:pPr marL="342900" indent="-342900">
              <a:buClr>
                <a:schemeClr val="tx1"/>
              </a:buClr>
              <a:buFont typeface="Arial" panose="020B0604020202020204" pitchFamily="34" charset="0"/>
              <a:buChar char="•"/>
            </a:pPr>
            <a:r>
              <a:rPr lang="en-US" sz="2400" dirty="0">
                <a:highlight>
                  <a:srgbClr val="FFFF00"/>
                </a:highlight>
              </a:rPr>
              <a:t>Instructional Technology: include your institution’s office name and contact information for technical issues</a:t>
            </a:r>
          </a:p>
          <a:p>
            <a:pPr marL="342900" indent="-342900">
              <a:buClr>
                <a:schemeClr val="tx1"/>
              </a:buClr>
              <a:buFont typeface="Arial" panose="020B0604020202020204" pitchFamily="34" charset="0"/>
              <a:buChar char="•"/>
            </a:pPr>
            <a:r>
              <a:rPr lang="en-US" sz="2400" dirty="0"/>
              <a:t>Ally User Group: </a:t>
            </a:r>
            <a:r>
              <a:rPr kumimoji="0" lang="en-US" sz="2400" b="0" i="0" u="none" strike="noStrike" kern="1200" cap="none" spc="0" normalizeH="0" baseline="0" noProof="0" dirty="0">
                <a:ln>
                  <a:noFill/>
                </a:ln>
                <a:solidFill>
                  <a:srgbClr val="191B23"/>
                </a:solidFill>
                <a:effectLst/>
                <a:uLnTx/>
                <a:uFillTx/>
                <a:latin typeface="Aptos" panose="020B0004020202020204" pitchFamily="34" charset="0"/>
                <a:ea typeface="Calibri"/>
                <a:cs typeface="Calibri" panose="020F0502020204030204" pitchFamily="34" charset="0"/>
                <a:sym typeface="Calibri"/>
              </a:rPr>
              <a:t>Community of global Ally users, meet every 2 months as well as contribute to an online forum</a:t>
            </a:r>
            <a:endParaRPr lang="en-US" sz="2400" dirty="0"/>
          </a:p>
          <a:p>
            <a:pPr marL="800100" lvl="1" indent="-342900"/>
            <a:r>
              <a:rPr kumimoji="0" lang="en-US" sz="2400" b="0" i="0" u="none" strike="noStrike" kern="1200" cap="none" spc="0" normalizeH="0" baseline="0" noProof="0" dirty="0">
                <a:ln>
                  <a:noFill/>
                </a:ln>
                <a:solidFill>
                  <a:srgbClr val="191B23"/>
                </a:solidFill>
                <a:effectLst/>
                <a:uLnTx/>
                <a:uFillTx/>
                <a:latin typeface="Aptos" panose="020B0004020202020204" pitchFamily="34" charset="0"/>
                <a:ea typeface="Calibri"/>
                <a:cs typeface="Calibri" panose="020F0502020204030204" pitchFamily="34" charset="0"/>
                <a:sym typeface="Calibri"/>
              </a:rPr>
              <a:t>Sign up at: </a:t>
            </a:r>
            <a:r>
              <a:rPr kumimoji="0" lang="en-US" sz="2400" b="1" i="0" u="none" strike="noStrike" kern="1200" cap="none" spc="0" normalizeH="0" baseline="0" noProof="0" dirty="0">
                <a:ln>
                  <a:noFill/>
                </a:ln>
                <a:solidFill>
                  <a:srgbClr val="191B23"/>
                </a:solidFill>
                <a:effectLst/>
                <a:uLnTx/>
                <a:uFillTx/>
                <a:latin typeface="Aptos" panose="020B000402020202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https://usergroup.ally.ac</a:t>
            </a:r>
            <a:r>
              <a:rPr kumimoji="0" lang="en-US" sz="2400" b="1" i="0" u="none" strike="noStrike" kern="1200" cap="none" spc="0" normalizeH="0" baseline="0" noProof="0" dirty="0">
                <a:ln>
                  <a:noFill/>
                </a:ln>
                <a:solidFill>
                  <a:srgbClr val="191B23"/>
                </a:solidFill>
                <a:effectLst/>
                <a:uLnTx/>
                <a:uFillTx/>
                <a:latin typeface="Aptos" panose="020B0004020202020204" pitchFamily="34" charset="0"/>
                <a:ea typeface="Calibri"/>
                <a:cs typeface="Calibri" panose="020F0502020204030204" pitchFamily="34" charset="0"/>
                <a:sym typeface="Calibri"/>
              </a:rPr>
              <a:t> </a:t>
            </a:r>
          </a:p>
          <a:p>
            <a:pPr lvl="1" indent="0">
              <a:buNone/>
            </a:pPr>
            <a:endParaRPr lang="en-US" dirty="0"/>
          </a:p>
        </p:txBody>
      </p:sp>
    </p:spTree>
    <p:extLst>
      <p:ext uri="{BB962C8B-B14F-4D97-AF65-F5344CB8AC3E}">
        <p14:creationId xmlns:p14="http://schemas.microsoft.com/office/powerpoint/2010/main" val="7771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63F7-9F32-F572-E691-E959F5EC423A}"/>
              </a:ext>
            </a:extLst>
          </p:cNvPr>
          <p:cNvSpPr>
            <a:spLocks noGrp="1"/>
          </p:cNvSpPr>
          <p:nvPr>
            <p:ph type="title"/>
          </p:nvPr>
        </p:nvSpPr>
        <p:spPr/>
        <p:txBody>
          <a:bodyPr/>
          <a:lstStyle/>
          <a:p>
            <a:r>
              <a:rPr lang="en-US" sz="4000" dirty="0">
                <a:latin typeface="Aptos Black" panose="020B0004020202020204" pitchFamily="34" charset="0"/>
              </a:rPr>
              <a:t>Slide Deck Instructions</a:t>
            </a:r>
          </a:p>
        </p:txBody>
      </p:sp>
      <p:sp>
        <p:nvSpPr>
          <p:cNvPr id="4" name="Content Placeholder 3">
            <a:extLst>
              <a:ext uri="{FF2B5EF4-FFF2-40B4-BE49-F238E27FC236}">
                <a16:creationId xmlns:a16="http://schemas.microsoft.com/office/drawing/2014/main" id="{D3ECC2B6-4409-CE19-FC8B-3D5EE20194EE}"/>
              </a:ext>
            </a:extLst>
          </p:cNvPr>
          <p:cNvSpPr>
            <a:spLocks noGrp="1"/>
          </p:cNvSpPr>
          <p:nvPr>
            <p:ph sz="quarter" idx="13"/>
          </p:nvPr>
        </p:nvSpPr>
        <p:spPr/>
        <p:txBody>
          <a:bodyPr/>
          <a:lstStyle/>
          <a:p>
            <a:r>
              <a:rPr lang="en-US" sz="2400" dirty="0"/>
              <a:t>This slide deck is for deans, department chairs, instructional designers, and any other role that supports faculty in how to use Ally. Feel free to customize the slides to be more relevant to your institution or organization.</a:t>
            </a:r>
          </a:p>
          <a:p>
            <a:r>
              <a:rPr lang="en-US" sz="2400" dirty="0"/>
              <a:t>Ideal use case for this slide deck is at a department meeting, new faculty orientation, teaching and learning session, or any other similar event.</a:t>
            </a:r>
          </a:p>
          <a:p>
            <a:r>
              <a:rPr lang="en-US" sz="2400" dirty="0"/>
              <a:t>Any text that is highlighted in </a:t>
            </a:r>
            <a:r>
              <a:rPr lang="en-US" sz="2400" dirty="0">
                <a:highlight>
                  <a:srgbClr val="FFFF00"/>
                </a:highlight>
              </a:rPr>
              <a:t>yellow </a:t>
            </a:r>
            <a:r>
              <a:rPr lang="en-US" sz="2400" dirty="0"/>
              <a:t>should be filled in accordingly.</a:t>
            </a:r>
          </a:p>
          <a:p>
            <a:endParaRPr lang="en-US" dirty="0"/>
          </a:p>
        </p:txBody>
      </p:sp>
    </p:spTree>
    <p:extLst>
      <p:ext uri="{BB962C8B-B14F-4D97-AF65-F5344CB8AC3E}">
        <p14:creationId xmlns:p14="http://schemas.microsoft.com/office/powerpoint/2010/main" val="144152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6274-1496-399D-911F-E12F7ADE4240}"/>
              </a:ext>
            </a:extLst>
          </p:cNvPr>
          <p:cNvSpPr>
            <a:spLocks noGrp="1"/>
          </p:cNvSpPr>
          <p:nvPr>
            <p:ph type="title"/>
          </p:nvPr>
        </p:nvSpPr>
        <p:spPr>
          <a:xfrm>
            <a:off x="685800" y="291163"/>
            <a:ext cx="10820400" cy="653217"/>
          </a:xfrm>
        </p:spPr>
        <p:txBody>
          <a:bodyPr anchor="ctr">
            <a:normAutofit/>
          </a:bodyPr>
          <a:lstStyle/>
          <a:p>
            <a:r>
              <a:rPr lang="en-US" sz="4000" b="1" dirty="0">
                <a:latin typeface="Aptos Black" panose="020B0004020202020204" pitchFamily="34" charset="0"/>
              </a:rPr>
              <a:t>What is Ally?</a:t>
            </a:r>
          </a:p>
        </p:txBody>
      </p:sp>
      <p:sp>
        <p:nvSpPr>
          <p:cNvPr id="3" name="Content Placeholder 2">
            <a:extLst>
              <a:ext uri="{FF2B5EF4-FFF2-40B4-BE49-F238E27FC236}">
                <a16:creationId xmlns:a16="http://schemas.microsoft.com/office/drawing/2014/main" id="{A2893958-1AFC-8A57-F06F-7A9A726700BD}"/>
              </a:ext>
            </a:extLst>
          </p:cNvPr>
          <p:cNvSpPr>
            <a:spLocks noGrp="1"/>
          </p:cNvSpPr>
          <p:nvPr>
            <p:ph sz="quarter" idx="13"/>
          </p:nvPr>
        </p:nvSpPr>
        <p:spPr>
          <a:xfrm>
            <a:off x="279779" y="1398896"/>
            <a:ext cx="5581934" cy="5322625"/>
          </a:xfrm>
        </p:spPr>
        <p:txBody>
          <a:bodyPr>
            <a:normAutofit/>
          </a:bodyPr>
          <a:lstStyle/>
          <a:p>
            <a:r>
              <a:rPr lang="en-US" sz="3400" b="1" dirty="0"/>
              <a:t>What is Ally? </a:t>
            </a:r>
          </a:p>
          <a:p>
            <a:pPr lvl="1"/>
            <a:r>
              <a:rPr lang="en-US" sz="3400" dirty="0"/>
              <a:t>Digital accessibility tool embedded in your </a:t>
            </a:r>
            <a:r>
              <a:rPr lang="en-US" sz="3400" dirty="0">
                <a:highlight>
                  <a:srgbClr val="FFFF00"/>
                </a:highlight>
              </a:rPr>
              <a:t>Learning Management System</a:t>
            </a:r>
            <a:r>
              <a:rPr lang="en-US" sz="3400" dirty="0"/>
              <a:t>, designed to help make digital course content more accessible and inclusive.</a:t>
            </a:r>
          </a:p>
          <a:p>
            <a:pPr marL="0" indent="0">
              <a:buNone/>
            </a:pPr>
            <a:endParaRPr lang="en-US" sz="3400" dirty="0"/>
          </a:p>
          <a:p>
            <a:endParaRPr lang="en-US" sz="3400" dirty="0"/>
          </a:p>
          <a:p>
            <a:pPr marL="0" indent="0">
              <a:buNone/>
            </a:pPr>
            <a:endParaRPr lang="en-US" sz="3400" dirty="0"/>
          </a:p>
          <a:p>
            <a:endParaRPr lang="en-US" dirty="0"/>
          </a:p>
        </p:txBody>
      </p:sp>
      <p:pic>
        <p:nvPicPr>
          <p:cNvPr id="7" name="Picture Placeholder 6">
            <a:extLst>
              <a:ext uri="{FF2B5EF4-FFF2-40B4-BE49-F238E27FC236}">
                <a16:creationId xmlns:a16="http://schemas.microsoft.com/office/drawing/2014/main" id="{FDFA52C9-06BF-6C89-7F7B-1648322BF062}"/>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srcRect r="3617" b="1"/>
          <a:stretch/>
        </p:blipFill>
        <p:spPr>
          <a:xfrm>
            <a:off x="6878473" y="1515993"/>
            <a:ext cx="4627728" cy="4673388"/>
          </a:xfrm>
          <a:prstGeom prst="rect">
            <a:avLst/>
          </a:prstGeom>
          <a:noFill/>
        </p:spPr>
      </p:pic>
    </p:spTree>
    <p:extLst>
      <p:ext uri="{BB962C8B-B14F-4D97-AF65-F5344CB8AC3E}">
        <p14:creationId xmlns:p14="http://schemas.microsoft.com/office/powerpoint/2010/main" val="140557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11EF-3BC0-C750-3130-8803E0DF9567}"/>
              </a:ext>
            </a:extLst>
          </p:cNvPr>
          <p:cNvSpPr>
            <a:spLocks noGrp="1"/>
          </p:cNvSpPr>
          <p:nvPr>
            <p:ph type="title"/>
          </p:nvPr>
        </p:nvSpPr>
        <p:spPr/>
        <p:txBody>
          <a:bodyPr/>
          <a:lstStyle/>
          <a:p>
            <a:r>
              <a:rPr lang="en-US" sz="4000" dirty="0">
                <a:latin typeface="Aptos Black" panose="020B0004020202020204" pitchFamily="34" charset="0"/>
              </a:rPr>
              <a:t>Whom is Ally for?</a:t>
            </a:r>
          </a:p>
        </p:txBody>
      </p:sp>
      <p:sp>
        <p:nvSpPr>
          <p:cNvPr id="3" name="Content Placeholder 2">
            <a:extLst>
              <a:ext uri="{FF2B5EF4-FFF2-40B4-BE49-F238E27FC236}">
                <a16:creationId xmlns:a16="http://schemas.microsoft.com/office/drawing/2014/main" id="{186ED0EE-FFDD-AE12-8A9B-11D51CCA4B08}"/>
              </a:ext>
            </a:extLst>
          </p:cNvPr>
          <p:cNvSpPr>
            <a:spLocks noGrp="1"/>
          </p:cNvSpPr>
          <p:nvPr>
            <p:ph idx="1"/>
          </p:nvPr>
        </p:nvSpPr>
        <p:spPr>
          <a:xfrm>
            <a:off x="416257" y="1591056"/>
            <a:ext cx="11089943" cy="4659312"/>
          </a:xfrm>
        </p:spPr>
        <p:txBody>
          <a:bodyPr>
            <a:normAutofit fontScale="92500" lnSpcReduction="10000"/>
          </a:bodyPr>
          <a:lstStyle/>
          <a:p>
            <a:pPr marL="571491" lvl="1" indent="-342891"/>
            <a:r>
              <a:rPr lang="en-US" sz="3000" b="1" dirty="0">
                <a:latin typeface="Aptos" panose="020B0004020202020204" pitchFamily="34" charset="0"/>
              </a:rPr>
              <a:t>Students: </a:t>
            </a:r>
            <a:r>
              <a:rPr lang="en-US" sz="3000" dirty="0">
                <a:latin typeface="Aptos" panose="020B0004020202020204" pitchFamily="34" charset="0"/>
              </a:rPr>
              <a:t>Provides alternative formats of instructor uploaded and created digital content.</a:t>
            </a:r>
          </a:p>
          <a:p>
            <a:pPr marL="571491" lvl="1" indent="-342891"/>
            <a:r>
              <a:rPr lang="en-US" sz="3000" b="1" dirty="0">
                <a:latin typeface="Aptos" panose="020B0004020202020204" pitchFamily="34" charset="0"/>
              </a:rPr>
              <a:t>Instructors: </a:t>
            </a:r>
            <a:r>
              <a:rPr lang="en-US" sz="3000" dirty="0">
                <a:latin typeface="Aptos" panose="020B0004020202020204" pitchFamily="34" charset="0"/>
              </a:rPr>
              <a:t>Provides feedback and guidance to instructors on the accessibility of their digital course materials.*</a:t>
            </a:r>
          </a:p>
          <a:p>
            <a:pPr marL="571491" lvl="1" indent="-342891"/>
            <a:r>
              <a:rPr lang="en-US" sz="3000" b="1" dirty="0">
                <a:latin typeface="Aptos" panose="020B0004020202020204" pitchFamily="34" charset="0"/>
              </a:rPr>
              <a:t>Administrators:</a:t>
            </a:r>
            <a:r>
              <a:rPr lang="en-US" sz="3000" dirty="0">
                <a:latin typeface="Aptos" panose="020B0004020202020204" pitchFamily="34" charset="0"/>
              </a:rPr>
              <a:t> Provides detailed data and insights to help further improve overall course content accessibility at the institution.</a:t>
            </a:r>
          </a:p>
          <a:p>
            <a:pPr marL="0" indent="0">
              <a:buNone/>
            </a:pPr>
            <a:endParaRPr lang="en-US" sz="3000" dirty="0">
              <a:latin typeface="Aptos" panose="020B0004020202020204" pitchFamily="34" charset="0"/>
            </a:endParaRPr>
          </a:p>
          <a:p>
            <a:pPr marL="0" indent="0">
              <a:buNone/>
            </a:pPr>
            <a:endParaRPr lang="en-US" sz="3000" dirty="0">
              <a:latin typeface="Aptos" panose="020B0004020202020204" pitchFamily="34" charset="0"/>
            </a:endParaRPr>
          </a:p>
          <a:p>
            <a:pPr marL="0" indent="0">
              <a:buNone/>
            </a:pPr>
            <a:r>
              <a:rPr lang="en-US" sz="3000" dirty="0">
                <a:latin typeface="Aptos" panose="020B0004020202020204" pitchFamily="34" charset="0"/>
              </a:rPr>
              <a:t>*Instructors also have access to alternative formats.</a:t>
            </a:r>
          </a:p>
          <a:p>
            <a:endParaRPr lang="en-US" dirty="0"/>
          </a:p>
        </p:txBody>
      </p:sp>
    </p:spTree>
    <p:extLst>
      <p:ext uri="{BB962C8B-B14F-4D97-AF65-F5344CB8AC3E}">
        <p14:creationId xmlns:p14="http://schemas.microsoft.com/office/powerpoint/2010/main" val="962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C08E56-4EDD-4D4C-B1C7-534BFF41A758}"/>
              </a:ext>
            </a:extLst>
          </p:cNvPr>
          <p:cNvSpPr>
            <a:spLocks noGrp="1"/>
          </p:cNvSpPr>
          <p:nvPr>
            <p:ph type="title"/>
          </p:nvPr>
        </p:nvSpPr>
        <p:spPr>
          <a:xfrm>
            <a:off x="426492" y="214968"/>
            <a:ext cx="10820400" cy="653217"/>
          </a:xfrm>
        </p:spPr>
        <p:txBody>
          <a:bodyPr>
            <a:normAutofit/>
          </a:bodyPr>
          <a:lstStyle/>
          <a:p>
            <a:r>
              <a:rPr lang="en-US" sz="3600" b="1" dirty="0">
                <a:latin typeface="Arial Black" panose="020B0A04020102020204" pitchFamily="34" charset="0"/>
              </a:rPr>
              <a:t>Three Key Features for Instructors</a:t>
            </a:r>
            <a:endParaRPr lang="en-US" sz="3600" dirty="0">
              <a:latin typeface="Arial Black" panose="020B0A04020102020204" pitchFamily="34" charset="0"/>
            </a:endParaRPr>
          </a:p>
        </p:txBody>
      </p:sp>
      <p:sp>
        <p:nvSpPr>
          <p:cNvPr id="12" name="Text Placeholder 11">
            <a:extLst>
              <a:ext uri="{FF2B5EF4-FFF2-40B4-BE49-F238E27FC236}">
                <a16:creationId xmlns:a16="http://schemas.microsoft.com/office/drawing/2014/main" id="{A6CB70C7-73A3-7060-0A59-58C39BD73756}"/>
              </a:ext>
            </a:extLst>
          </p:cNvPr>
          <p:cNvSpPr>
            <a:spLocks noGrp="1"/>
          </p:cNvSpPr>
          <p:nvPr>
            <p:ph type="body" sz="quarter" idx="17"/>
          </p:nvPr>
        </p:nvSpPr>
        <p:spPr>
          <a:xfrm>
            <a:off x="685800" y="1419367"/>
            <a:ext cx="3149599" cy="798916"/>
          </a:xfrm>
        </p:spPr>
        <p:txBody>
          <a:bodyPr>
            <a:noAutofit/>
          </a:bodyPr>
          <a:lstStyle/>
          <a:p>
            <a:r>
              <a:rPr lang="en-US" sz="2400" dirty="0">
                <a:latin typeface="Aptos Black" panose="020B0004020202020204" pitchFamily="34" charset="0"/>
              </a:rPr>
              <a:t>Alternative Formats</a:t>
            </a:r>
          </a:p>
        </p:txBody>
      </p:sp>
      <p:sp>
        <p:nvSpPr>
          <p:cNvPr id="11" name="Text Placeholder 10">
            <a:extLst>
              <a:ext uri="{FF2B5EF4-FFF2-40B4-BE49-F238E27FC236}">
                <a16:creationId xmlns:a16="http://schemas.microsoft.com/office/drawing/2014/main" id="{117591A8-759F-D03B-6DCC-49274BD2F188}"/>
              </a:ext>
            </a:extLst>
          </p:cNvPr>
          <p:cNvSpPr>
            <a:spLocks noGrp="1"/>
          </p:cNvSpPr>
          <p:nvPr>
            <p:ph type="body" sz="quarter" idx="16"/>
          </p:nvPr>
        </p:nvSpPr>
        <p:spPr/>
        <p:txBody>
          <a:bodyPr/>
          <a:lstStyle/>
          <a:p>
            <a:r>
              <a:rPr kumimoji="0" lang="en-US" sz="2200" b="0" i="0" u="none" strike="noStrike" kern="1200" cap="none" spc="0" normalizeH="0" baseline="0" noProof="0" dirty="0">
                <a:ln>
                  <a:noFill/>
                </a:ln>
                <a:solidFill>
                  <a:srgbClr val="191B23"/>
                </a:solidFill>
                <a:effectLst/>
                <a:uLnTx/>
                <a:uFillTx/>
              </a:rPr>
              <a:t>Automatically generated alternative formats of instructor-uploaded and created </a:t>
            </a:r>
            <a:r>
              <a:rPr lang="en-US" sz="2200" dirty="0">
                <a:solidFill>
                  <a:srgbClr val="191B23"/>
                </a:solidFill>
              </a:rPr>
              <a:t>content</a:t>
            </a:r>
            <a:r>
              <a:rPr kumimoji="0" lang="en-US" sz="2200" b="0" i="0" u="none" strike="noStrike" kern="1200" cap="none" spc="0" normalizeH="0" baseline="0" noProof="0" dirty="0">
                <a:ln>
                  <a:noFill/>
                </a:ln>
                <a:solidFill>
                  <a:srgbClr val="191B23"/>
                </a:solidFill>
                <a:effectLst/>
                <a:uLnTx/>
                <a:uFillTx/>
              </a:rPr>
              <a:t>.</a:t>
            </a:r>
          </a:p>
          <a:p>
            <a:pPr marL="0" indent="0">
              <a:buNone/>
            </a:pPr>
            <a:endParaRPr lang="en-US" dirty="0"/>
          </a:p>
        </p:txBody>
      </p:sp>
      <p:sp>
        <p:nvSpPr>
          <p:cNvPr id="13" name="Text Placeholder 12">
            <a:extLst>
              <a:ext uri="{FF2B5EF4-FFF2-40B4-BE49-F238E27FC236}">
                <a16:creationId xmlns:a16="http://schemas.microsoft.com/office/drawing/2014/main" id="{148D63A0-2B7A-0F03-7CFB-EB9811C8AF53}"/>
              </a:ext>
            </a:extLst>
          </p:cNvPr>
          <p:cNvSpPr>
            <a:spLocks noGrp="1"/>
          </p:cNvSpPr>
          <p:nvPr>
            <p:ph type="body" sz="quarter" idx="18"/>
          </p:nvPr>
        </p:nvSpPr>
        <p:spPr>
          <a:xfrm>
            <a:off x="4521201" y="1419367"/>
            <a:ext cx="3149599" cy="798916"/>
          </a:xfrm>
        </p:spPr>
        <p:txBody>
          <a:bodyPr>
            <a:noAutofit/>
          </a:bodyPr>
          <a:lstStyle/>
          <a:p>
            <a:r>
              <a:rPr lang="en-US" sz="2400" dirty="0">
                <a:latin typeface="Aptos Black" panose="020B0004020202020204" pitchFamily="34" charset="0"/>
              </a:rPr>
              <a:t>Instructor Feedback</a:t>
            </a:r>
          </a:p>
        </p:txBody>
      </p:sp>
      <p:sp>
        <p:nvSpPr>
          <p:cNvPr id="8" name="Text Placeholder 7">
            <a:extLst>
              <a:ext uri="{FF2B5EF4-FFF2-40B4-BE49-F238E27FC236}">
                <a16:creationId xmlns:a16="http://schemas.microsoft.com/office/drawing/2014/main" id="{C7830E8A-1AF5-B556-7BBF-088517743ACA}"/>
              </a:ext>
            </a:extLst>
          </p:cNvPr>
          <p:cNvSpPr>
            <a:spLocks noGrp="1"/>
          </p:cNvSpPr>
          <p:nvPr>
            <p:ph type="body" sz="quarter" idx="14"/>
          </p:nvPr>
        </p:nvSpPr>
        <p:spPr/>
        <p:txBody>
          <a:bodyPr/>
          <a:lstStyle/>
          <a:p>
            <a:r>
              <a:rPr kumimoji="0" lang="en-US" sz="2000" b="0" i="0" u="none" strike="noStrike" kern="1200" cap="none" spc="0" normalizeH="0" baseline="0" noProof="0" dirty="0">
                <a:ln>
                  <a:noFill/>
                </a:ln>
                <a:solidFill>
                  <a:srgbClr val="191B23"/>
                </a:solidFill>
                <a:effectLst/>
                <a:uLnTx/>
                <a:uFillTx/>
              </a:rPr>
              <a:t>Guides instructors on how to improve the accessibility of  an individual content item with the goal of </a:t>
            </a:r>
            <a:br>
              <a:rPr kumimoji="0" lang="en-US" sz="2000" b="0" i="0" u="none" strike="noStrike" kern="1200" cap="none" spc="0" normalizeH="0" baseline="0" noProof="0" dirty="0">
                <a:ln>
                  <a:noFill/>
                </a:ln>
                <a:solidFill>
                  <a:srgbClr val="191B23"/>
                </a:solidFill>
                <a:effectLst/>
                <a:uLnTx/>
                <a:uFillTx/>
              </a:rPr>
            </a:br>
            <a:endParaRPr lang="en-US" dirty="0"/>
          </a:p>
        </p:txBody>
      </p:sp>
      <p:sp>
        <p:nvSpPr>
          <p:cNvPr id="14" name="Text Placeholder 13">
            <a:extLst>
              <a:ext uri="{FF2B5EF4-FFF2-40B4-BE49-F238E27FC236}">
                <a16:creationId xmlns:a16="http://schemas.microsoft.com/office/drawing/2014/main" id="{E3C0E4BD-6E06-270C-8383-0987CECEBB07}"/>
              </a:ext>
            </a:extLst>
          </p:cNvPr>
          <p:cNvSpPr>
            <a:spLocks noGrp="1"/>
          </p:cNvSpPr>
          <p:nvPr>
            <p:ph type="body" sz="quarter" idx="19"/>
          </p:nvPr>
        </p:nvSpPr>
        <p:spPr>
          <a:xfrm>
            <a:off x="8356600" y="1419367"/>
            <a:ext cx="3149599" cy="798916"/>
          </a:xfrm>
        </p:spPr>
        <p:txBody>
          <a:bodyPr>
            <a:noAutofit/>
          </a:bodyPr>
          <a:lstStyle/>
          <a:p>
            <a:r>
              <a:rPr lang="en-US" sz="2000" dirty="0">
                <a:latin typeface="Aptos Black" panose="020B0004020202020204" pitchFamily="34" charset="0"/>
              </a:rPr>
              <a:t>Course Accessibility Report</a:t>
            </a:r>
          </a:p>
        </p:txBody>
      </p:sp>
      <p:sp>
        <p:nvSpPr>
          <p:cNvPr id="10" name="Text Placeholder 9">
            <a:extLst>
              <a:ext uri="{FF2B5EF4-FFF2-40B4-BE49-F238E27FC236}">
                <a16:creationId xmlns:a16="http://schemas.microsoft.com/office/drawing/2014/main" id="{57734AAC-E0EB-6775-1555-E2DE1BC42AC0}"/>
              </a:ext>
            </a:extLst>
          </p:cNvPr>
          <p:cNvSpPr>
            <a:spLocks noGrp="1"/>
          </p:cNvSpPr>
          <p:nvPr>
            <p:ph type="body" sz="quarter" idx="15"/>
          </p:nvPr>
        </p:nvSpPr>
        <p:spPr/>
        <p:txBody>
          <a:bodyPr/>
          <a:lstStyle/>
          <a:p>
            <a:r>
              <a:rPr kumimoji="0" lang="en-US" sz="2200" b="0" i="0" u="none" strike="noStrike" kern="1200" cap="none" spc="0" normalizeH="0" baseline="0" noProof="0" dirty="0">
                <a:ln>
                  <a:noFill/>
                </a:ln>
                <a:solidFill>
                  <a:srgbClr val="191B23"/>
                </a:solidFill>
                <a:effectLst/>
                <a:uLnTx/>
                <a:uFillTx/>
              </a:rPr>
              <a:t>Faculty-facing course accessibility report that helps with prioritization of content remediation.</a:t>
            </a:r>
          </a:p>
          <a:p>
            <a:pPr marL="0" indent="0">
              <a:buNone/>
            </a:pPr>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9" y="4244845"/>
            <a:ext cx="2986055" cy="2142362"/>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874" y="4244845"/>
            <a:ext cx="2968871" cy="2260494"/>
          </a:xfrm>
          <a:prstGeom prst="rect">
            <a:avLst/>
          </a:prstGeom>
        </p:spPr>
      </p:pic>
      <p:pic>
        <p:nvPicPr>
          <p:cNvPr id="9" name="Picture 8" descr="image of course accessibility report in Ally">
            <a:extLst>
              <a:ext uri="{FF2B5EF4-FFF2-40B4-BE49-F238E27FC236}">
                <a16:creationId xmlns:a16="http://schemas.microsoft.com/office/drawing/2014/main" id="{92DE0DC8-93F0-EE97-43F9-2DE2155C4FC8}"/>
              </a:ext>
            </a:extLst>
          </p:cNvPr>
          <p:cNvPicPr>
            <a:picLocks noChangeAspect="1"/>
          </p:cNvPicPr>
          <p:nvPr/>
        </p:nvPicPr>
        <p:blipFill>
          <a:blip r:embed="rId5"/>
          <a:stretch>
            <a:fillRect/>
          </a:stretch>
        </p:blipFill>
        <p:spPr>
          <a:xfrm>
            <a:off x="8537329" y="4331913"/>
            <a:ext cx="2913321" cy="1895764"/>
          </a:xfrm>
          <a:prstGeom prst="rect">
            <a:avLst/>
          </a:prstGeom>
        </p:spPr>
      </p:pic>
    </p:spTree>
    <p:extLst>
      <p:ext uri="{BB962C8B-B14F-4D97-AF65-F5344CB8AC3E}">
        <p14:creationId xmlns:p14="http://schemas.microsoft.com/office/powerpoint/2010/main" val="17424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AD94B-A8F0-31AB-4C6D-01338F87495B}"/>
              </a:ext>
            </a:extLst>
          </p:cNvPr>
          <p:cNvSpPr>
            <a:spLocks noGrp="1"/>
          </p:cNvSpPr>
          <p:nvPr>
            <p:ph type="title"/>
          </p:nvPr>
        </p:nvSpPr>
        <p:spPr>
          <a:xfrm>
            <a:off x="685800" y="491784"/>
            <a:ext cx="5067300" cy="649224"/>
          </a:xfrm>
        </p:spPr>
        <p:txBody>
          <a:bodyPr anchor="b">
            <a:noAutofit/>
          </a:bodyPr>
          <a:lstStyle/>
          <a:p>
            <a:r>
              <a:rPr lang="en-US" sz="3600" b="1" dirty="0">
                <a:latin typeface="Aptos Black" panose="020B0004020202020204" pitchFamily="34" charset="0"/>
              </a:rPr>
              <a:t>Alternative Formats Overview</a:t>
            </a:r>
          </a:p>
        </p:txBody>
      </p:sp>
      <p:sp>
        <p:nvSpPr>
          <p:cNvPr id="5" name="Content Placeholder 4">
            <a:extLst>
              <a:ext uri="{FF2B5EF4-FFF2-40B4-BE49-F238E27FC236}">
                <a16:creationId xmlns:a16="http://schemas.microsoft.com/office/drawing/2014/main" id="{73332728-224C-00BF-995B-6BDFFA0DE605}"/>
              </a:ext>
            </a:extLst>
          </p:cNvPr>
          <p:cNvSpPr>
            <a:spLocks noGrp="1"/>
          </p:cNvSpPr>
          <p:nvPr>
            <p:ph sz="quarter" idx="13"/>
          </p:nvPr>
        </p:nvSpPr>
        <p:spPr>
          <a:xfrm>
            <a:off x="685800" y="1591056"/>
            <a:ext cx="5067300" cy="4673388"/>
          </a:xfrm>
        </p:spPr>
        <p:txBody>
          <a:bodyPr>
            <a:normAutofit fontScale="92500" lnSpcReduction="10000"/>
          </a:bodyPr>
          <a:lstStyle/>
          <a:p>
            <a:pPr marL="380981" indent="-380981" defTabSz="609570">
              <a:buFont typeface="Arial" charset="0"/>
              <a:buChar char="•"/>
            </a:pPr>
            <a:r>
              <a:rPr lang="en-US" sz="2800" dirty="0"/>
              <a:t>Provides students with options to engage with their course content.</a:t>
            </a:r>
          </a:p>
          <a:p>
            <a:pPr marL="380981" indent="-380981" defTabSz="609570">
              <a:buFont typeface="Arial" charset="0"/>
              <a:buChar char="•"/>
            </a:pPr>
            <a:r>
              <a:rPr lang="en-US" sz="2800" dirty="0"/>
              <a:t>Provides students with </a:t>
            </a:r>
            <a:r>
              <a:rPr lang="en-US" sz="2800" b="1" dirty="0"/>
              <a:t>autonomy.</a:t>
            </a:r>
          </a:p>
          <a:p>
            <a:pPr marL="380981" indent="-380981" defTabSz="609570">
              <a:buFont typeface="Arial" charset="0"/>
              <a:buChar char="•"/>
            </a:pPr>
            <a:r>
              <a:rPr lang="en-US" sz="2800" dirty="0"/>
              <a:t>Supports different learner needs, preferences, abilities, and devices.</a:t>
            </a:r>
          </a:p>
          <a:p>
            <a:pPr marL="380981" indent="-380981" defTabSz="609570">
              <a:buFont typeface="Arial" charset="0"/>
              <a:buChar char="•"/>
            </a:pPr>
            <a:r>
              <a:rPr lang="en-US" sz="2800" dirty="0"/>
              <a:t>Primarily for students but also available to instructors!</a:t>
            </a:r>
            <a:br>
              <a:rPr lang="en-US" sz="2800" dirty="0"/>
            </a:br>
            <a:endParaRPr lang="en-US" sz="2800" dirty="0"/>
          </a:p>
          <a:p>
            <a:endParaRPr lang="en-US" dirty="0"/>
          </a:p>
        </p:txBody>
      </p:sp>
      <p:pic>
        <p:nvPicPr>
          <p:cNvPr id="8" name="Picture Placeholder 7" descr="screenshot of the alternative format options in Ally, include tagged PDF, html, ePub, electronic braille, audio, BeeLine Reader, Immersive Reader, Translated Version">
            <a:extLst>
              <a:ext uri="{FF2B5EF4-FFF2-40B4-BE49-F238E27FC236}">
                <a16:creationId xmlns:a16="http://schemas.microsoft.com/office/drawing/2014/main" id="{F85C387C-76D7-6D89-BBAA-9F5609CD9FC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r="1" b="12302"/>
          <a:stretch/>
        </p:blipFill>
        <p:spPr>
          <a:xfrm>
            <a:off x="6438900" y="10"/>
            <a:ext cx="5067300" cy="6172190"/>
          </a:xfrm>
          <a:noFill/>
        </p:spPr>
      </p:pic>
    </p:spTree>
    <p:extLst>
      <p:ext uri="{BB962C8B-B14F-4D97-AF65-F5344CB8AC3E}">
        <p14:creationId xmlns:p14="http://schemas.microsoft.com/office/powerpoint/2010/main" val="213358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0311-01A4-225F-11A2-6222938A6F48}"/>
              </a:ext>
            </a:extLst>
          </p:cNvPr>
          <p:cNvSpPr>
            <a:spLocks noGrp="1"/>
          </p:cNvSpPr>
          <p:nvPr>
            <p:ph type="title"/>
          </p:nvPr>
        </p:nvSpPr>
        <p:spPr/>
        <p:txBody>
          <a:bodyPr/>
          <a:lstStyle/>
          <a:p>
            <a:r>
              <a:rPr lang="en-US" sz="4000" dirty="0"/>
              <a:t>Alternative Formats</a:t>
            </a:r>
          </a:p>
        </p:txBody>
      </p:sp>
      <p:sp>
        <p:nvSpPr>
          <p:cNvPr id="3" name="Content Placeholder 2">
            <a:extLst>
              <a:ext uri="{FF2B5EF4-FFF2-40B4-BE49-F238E27FC236}">
                <a16:creationId xmlns:a16="http://schemas.microsoft.com/office/drawing/2014/main" id="{CDB09320-5FDA-C830-3A0E-86644933350B}"/>
              </a:ext>
            </a:extLst>
          </p:cNvPr>
          <p:cNvSpPr>
            <a:spLocks noGrp="1"/>
          </p:cNvSpPr>
          <p:nvPr>
            <p:ph sz="quarter" idx="13"/>
          </p:nvPr>
        </p:nvSpPr>
        <p:spPr>
          <a:xfrm>
            <a:off x="685800" y="1589087"/>
            <a:ext cx="6643048" cy="5084667"/>
          </a:xfrm>
        </p:spPr>
        <p:txBody>
          <a:bodyPr>
            <a:normAutofit fontScale="70000" lnSpcReduction="20000"/>
          </a:bodyPr>
          <a:lstStyle/>
          <a:p>
            <a:pPr marL="342900" indent="-342900">
              <a:buClr>
                <a:schemeClr val="tx1"/>
              </a:buClr>
              <a:buFont typeface="Arial" panose="020B0604020202020204" pitchFamily="34" charset="0"/>
              <a:buChar char="•"/>
            </a:pPr>
            <a:r>
              <a:rPr lang="en-US" sz="3100" dirty="0"/>
              <a:t>Does not require students to have any official accommodations or diagnosis</a:t>
            </a:r>
          </a:p>
          <a:p>
            <a:pPr marL="342900" indent="-342900">
              <a:buClr>
                <a:schemeClr val="tx1"/>
              </a:buClr>
              <a:buFont typeface="Arial" panose="020B0604020202020204" pitchFamily="34" charset="0"/>
              <a:buChar char="•"/>
            </a:pPr>
            <a:r>
              <a:rPr lang="en-US" sz="3100" dirty="0"/>
              <a:t>Available alternative formats: </a:t>
            </a:r>
          </a:p>
          <a:p>
            <a:pPr marL="800100" lvl="1" indent="-342900"/>
            <a:r>
              <a:rPr lang="en-US" sz="3100" dirty="0" err="1"/>
              <a:t>OCR’d</a:t>
            </a:r>
            <a:r>
              <a:rPr lang="en-US" sz="3100" dirty="0"/>
              <a:t> PDF</a:t>
            </a:r>
          </a:p>
          <a:p>
            <a:pPr marL="800100" lvl="1" indent="-342900"/>
            <a:r>
              <a:rPr lang="en-US" sz="3100" dirty="0"/>
              <a:t>Tagged PDF</a:t>
            </a:r>
          </a:p>
          <a:p>
            <a:pPr marL="800100" lvl="1" indent="-342900"/>
            <a:r>
              <a:rPr lang="en-US" sz="3100" dirty="0"/>
              <a:t> </a:t>
            </a:r>
            <a:r>
              <a:rPr lang="en-US" sz="3100" dirty="0" err="1"/>
              <a:t>ePub</a:t>
            </a:r>
            <a:endParaRPr lang="en-US" sz="3100" dirty="0"/>
          </a:p>
          <a:p>
            <a:pPr marL="800100" lvl="1" indent="-342900"/>
            <a:r>
              <a:rPr lang="en-US" sz="3100" dirty="0"/>
              <a:t>Audio</a:t>
            </a:r>
          </a:p>
          <a:p>
            <a:pPr marL="800100" lvl="1" indent="-342900"/>
            <a:r>
              <a:rPr lang="en-US" sz="3100" dirty="0"/>
              <a:t>Translated version</a:t>
            </a:r>
          </a:p>
          <a:p>
            <a:pPr marL="800100" lvl="1" indent="-342900"/>
            <a:r>
              <a:rPr lang="en-US" sz="3100" dirty="0" err="1"/>
              <a:t>BeeLine</a:t>
            </a:r>
            <a:r>
              <a:rPr lang="en-US" sz="3100" dirty="0"/>
              <a:t> Reader</a:t>
            </a:r>
          </a:p>
          <a:p>
            <a:pPr marL="800100" lvl="1" indent="-342900"/>
            <a:r>
              <a:rPr lang="en-US" sz="3100" dirty="0"/>
              <a:t>Braille</a:t>
            </a:r>
          </a:p>
          <a:p>
            <a:pPr marL="800100" lvl="1" indent="-342900"/>
            <a:r>
              <a:rPr lang="en-US" sz="3100" dirty="0"/>
              <a:t>Microsoft Immersive Reader</a:t>
            </a:r>
          </a:p>
          <a:p>
            <a:pPr marL="800100" lvl="1" indent="-342900"/>
            <a:r>
              <a:rPr lang="en-US" sz="3100" dirty="0"/>
              <a:t> HTML</a:t>
            </a:r>
          </a:p>
          <a:p>
            <a:pPr marL="342900" indent="-342900">
              <a:buClr>
                <a:schemeClr val="tx1"/>
              </a:buClr>
              <a:buFont typeface="Arial" panose="020B0604020202020204" pitchFamily="34" charset="0"/>
              <a:buChar char="•"/>
            </a:pPr>
            <a:endParaRPr lang="en-US" dirty="0"/>
          </a:p>
        </p:txBody>
      </p:sp>
      <p:pic>
        <p:nvPicPr>
          <p:cNvPr id="6" name="Picture Placeholder 5" descr="alternative format logo, wide A with an arrow pointing downward to the right of the A">
            <a:extLst>
              <a:ext uri="{FF2B5EF4-FFF2-40B4-BE49-F238E27FC236}">
                <a16:creationId xmlns:a16="http://schemas.microsoft.com/office/drawing/2014/main" id="{7FBBA447-3003-32D8-78C4-69CE182B25A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56" t="-1990" r="-1736" b="1990"/>
          <a:stretch/>
        </p:blipFill>
        <p:spPr>
          <a:xfrm>
            <a:off x="7881583" y="2357572"/>
            <a:ext cx="2599896" cy="2142856"/>
          </a:xfrm>
        </p:spPr>
      </p:pic>
    </p:spTree>
    <p:extLst>
      <p:ext uri="{BB962C8B-B14F-4D97-AF65-F5344CB8AC3E}">
        <p14:creationId xmlns:p14="http://schemas.microsoft.com/office/powerpoint/2010/main" val="19668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22BA-225A-AB06-DADD-9D4DBFD72B7B}"/>
              </a:ext>
            </a:extLst>
          </p:cNvPr>
          <p:cNvSpPr>
            <a:spLocks noGrp="1"/>
          </p:cNvSpPr>
          <p:nvPr>
            <p:ph type="title"/>
          </p:nvPr>
        </p:nvSpPr>
        <p:spPr/>
        <p:txBody>
          <a:bodyPr/>
          <a:lstStyle/>
          <a:p>
            <a:r>
              <a:rPr lang="en-US" sz="4000" dirty="0"/>
              <a:t>How to Access Alternative Formats</a:t>
            </a:r>
          </a:p>
        </p:txBody>
      </p:sp>
      <p:sp>
        <p:nvSpPr>
          <p:cNvPr id="3" name="Content Placeholder 2">
            <a:extLst>
              <a:ext uri="{FF2B5EF4-FFF2-40B4-BE49-F238E27FC236}">
                <a16:creationId xmlns:a16="http://schemas.microsoft.com/office/drawing/2014/main" id="{F99E5F73-2F7A-01B1-5A36-9FD635DC0342}"/>
              </a:ext>
            </a:extLst>
          </p:cNvPr>
          <p:cNvSpPr>
            <a:spLocks noGrp="1"/>
          </p:cNvSpPr>
          <p:nvPr>
            <p:ph idx="1"/>
          </p:nvPr>
        </p:nvSpPr>
        <p:spPr>
          <a:xfrm>
            <a:off x="327546" y="1495522"/>
            <a:ext cx="11864454" cy="4659312"/>
          </a:xfrm>
        </p:spPr>
        <p:txBody>
          <a:bodyPr/>
          <a:lstStyle/>
          <a:p>
            <a:pPr marL="342900" indent="-342900">
              <a:buClr>
                <a:schemeClr val="tx1"/>
              </a:buClr>
              <a:buFont typeface="Arial" panose="020B0604020202020204" pitchFamily="34" charset="0"/>
              <a:buChar char="•"/>
            </a:pPr>
            <a:r>
              <a:rPr lang="en-US" sz="2200" dirty="0"/>
              <a:t>Identify the content item you want an alternative format for and look for the alternative format icon to the right of it. The example below is from a Blackboard Ultra demonstration course. Depending on which LMS your institution uses, the layout may look different.</a:t>
            </a:r>
          </a:p>
          <a:p>
            <a:pPr marL="800100" lvl="1" indent="-342900"/>
            <a:endParaRPr lang="en-US" dirty="0"/>
          </a:p>
          <a:p>
            <a:pPr marL="342900" indent="-342900">
              <a:buClr>
                <a:schemeClr val="tx1"/>
              </a:buClr>
              <a:buFont typeface="Arial" panose="020B0604020202020204" pitchFamily="34" charset="0"/>
              <a:buChar char="•"/>
            </a:pPr>
            <a:endParaRPr lang="en-US" dirty="0"/>
          </a:p>
          <a:p>
            <a:pPr>
              <a:buClr>
                <a:schemeClr val="tx1"/>
              </a:buClr>
              <a:buNone/>
            </a:pPr>
            <a:endParaRPr lang="en-US" dirty="0"/>
          </a:p>
          <a:p>
            <a:pPr marL="342900" indent="-342900">
              <a:spcAft>
                <a:spcPts val="0"/>
              </a:spcAft>
              <a:buClr>
                <a:schemeClr val="tx1"/>
              </a:buClr>
              <a:buFont typeface="Arial" panose="020B0604020202020204" pitchFamily="34" charset="0"/>
              <a:buChar char="•"/>
            </a:pPr>
            <a:r>
              <a:rPr lang="en-US" sz="2200" dirty="0"/>
              <a:t>Select the alternative format icon and choose from the menu of </a:t>
            </a:r>
          </a:p>
          <a:p>
            <a:pPr>
              <a:spcAft>
                <a:spcPts val="0"/>
              </a:spcAft>
              <a:buClr>
                <a:schemeClr val="tx1"/>
              </a:buClr>
              <a:buNone/>
            </a:pPr>
            <a:r>
              <a:rPr lang="en-US" sz="2200" dirty="0"/>
              <a:t>alternative format options. Once you have decided which format </a:t>
            </a:r>
          </a:p>
          <a:p>
            <a:pPr>
              <a:spcAft>
                <a:spcPts val="0"/>
              </a:spcAft>
              <a:buClr>
                <a:schemeClr val="tx1"/>
              </a:buClr>
              <a:buNone/>
            </a:pPr>
            <a:r>
              <a:rPr lang="en-US" sz="2200" dirty="0"/>
              <a:t>you would like, select that and then download.</a:t>
            </a:r>
          </a:p>
          <a:p>
            <a:pPr marL="342900" indent="-342900">
              <a:buClr>
                <a:schemeClr val="tx1"/>
              </a:buClr>
              <a:buFont typeface="Arial" panose="020B0604020202020204" pitchFamily="34" charset="0"/>
              <a:buChar char="•"/>
            </a:pPr>
            <a:endParaRPr lang="en-US" dirty="0"/>
          </a:p>
          <a:p>
            <a:pPr marL="800100" lvl="1" indent="-342900"/>
            <a:endParaRPr lang="en-US" dirty="0"/>
          </a:p>
        </p:txBody>
      </p:sp>
      <p:pic>
        <p:nvPicPr>
          <p:cNvPr id="6" name="Picture 5" descr="content item labeled a Brief history of the james bond movies.docx, to the right of it an accessibility indicator and the alternative format icon">
            <a:extLst>
              <a:ext uri="{FF2B5EF4-FFF2-40B4-BE49-F238E27FC236}">
                <a16:creationId xmlns:a16="http://schemas.microsoft.com/office/drawing/2014/main" id="{4A44245F-5A98-255D-1C5C-31F7E5DB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59" y="2611784"/>
            <a:ext cx="5917073" cy="1142291"/>
          </a:xfrm>
          <a:prstGeom prst="rect">
            <a:avLst/>
          </a:prstGeom>
        </p:spPr>
      </p:pic>
      <p:pic>
        <p:nvPicPr>
          <p:cNvPr id="8" name="Picture 7" descr="menu of Ally's available alternative format options">
            <a:extLst>
              <a:ext uri="{FF2B5EF4-FFF2-40B4-BE49-F238E27FC236}">
                <a16:creationId xmlns:a16="http://schemas.microsoft.com/office/drawing/2014/main" id="{09FB5B8B-974C-7193-8246-1EAE00530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021" y="2611784"/>
            <a:ext cx="2695433" cy="3549498"/>
          </a:xfrm>
          <a:prstGeom prst="rect">
            <a:avLst/>
          </a:prstGeom>
        </p:spPr>
      </p:pic>
    </p:spTree>
    <p:extLst>
      <p:ext uri="{BB962C8B-B14F-4D97-AF65-F5344CB8AC3E}">
        <p14:creationId xmlns:p14="http://schemas.microsoft.com/office/powerpoint/2010/main" val="24196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82EB-8A8F-7E3E-404E-4334C867D06D}"/>
              </a:ext>
            </a:extLst>
          </p:cNvPr>
          <p:cNvSpPr>
            <a:spLocks noGrp="1"/>
          </p:cNvSpPr>
          <p:nvPr>
            <p:ph type="title"/>
          </p:nvPr>
        </p:nvSpPr>
        <p:spPr>
          <a:xfrm>
            <a:off x="685800" y="291163"/>
            <a:ext cx="10820400" cy="653217"/>
          </a:xfrm>
        </p:spPr>
        <p:txBody>
          <a:bodyPr anchor="b">
            <a:normAutofit/>
          </a:bodyPr>
          <a:lstStyle/>
          <a:p>
            <a:r>
              <a:rPr lang="en-US" sz="4000" b="1" dirty="0">
                <a:latin typeface="Aptos Black" panose="020B0004020202020204" pitchFamily="34" charset="0"/>
              </a:rPr>
              <a:t>What is Instructor Feedback?</a:t>
            </a:r>
          </a:p>
        </p:txBody>
      </p:sp>
      <p:sp>
        <p:nvSpPr>
          <p:cNvPr id="3" name="Content Placeholder 2">
            <a:extLst>
              <a:ext uri="{FF2B5EF4-FFF2-40B4-BE49-F238E27FC236}">
                <a16:creationId xmlns:a16="http://schemas.microsoft.com/office/drawing/2014/main" id="{4FFEAB97-6077-70E5-808D-D85C68148CE8}"/>
              </a:ext>
            </a:extLst>
          </p:cNvPr>
          <p:cNvSpPr>
            <a:spLocks/>
          </p:cNvSpPr>
          <p:nvPr/>
        </p:nvSpPr>
        <p:spPr>
          <a:xfrm>
            <a:off x="501146" y="1478816"/>
            <a:ext cx="6206319" cy="4471688"/>
          </a:xfrm>
          <a:prstGeom prst="rect">
            <a:avLst/>
          </a:prstGeom>
        </p:spPr>
        <p:txBody>
          <a:bodyPr>
            <a:normAutofit/>
          </a:bodyPr>
          <a:lstStyle/>
          <a:p>
            <a:pPr marL="342900" marR="0" lvl="0" indent="-342900" algn="l" defTabSz="86868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ptos" panose="020B0004020202020204" pitchFamily="34" charset="0"/>
                <a:ea typeface="+mn-ea"/>
                <a:cs typeface="Arial" panose="020B0604020202020204" pitchFamily="34" charset="0"/>
              </a:rPr>
              <a:t>Feedback on an individual file or content item that includes the following:</a:t>
            </a:r>
          </a:p>
          <a:p>
            <a:pPr marL="777240" marR="0" lvl="1" indent="-342900" algn="l" defTabSz="86868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ptos" panose="020B0004020202020204" pitchFamily="34" charset="0"/>
                <a:ea typeface="+mn-ea"/>
                <a:cs typeface="Arial" panose="020B0604020202020204" pitchFamily="34" charset="0"/>
              </a:rPr>
              <a:t>accessibility score and accompanying accessibility indicator</a:t>
            </a:r>
          </a:p>
          <a:p>
            <a:pPr marL="777240" marR="0" lvl="1" indent="-342900" algn="l" defTabSz="86868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ptos" panose="020B0004020202020204" pitchFamily="34" charset="0"/>
                <a:ea typeface="+mn-ea"/>
                <a:cs typeface="Arial" panose="020B0604020202020204" pitchFamily="34" charset="0"/>
              </a:rPr>
              <a:t>list of all accessibility issues detected</a:t>
            </a:r>
          </a:p>
          <a:p>
            <a:pPr marL="777240" marR="0" lvl="1" indent="-342900" algn="l" defTabSz="86868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ptos" panose="020B0004020202020204" pitchFamily="34" charset="0"/>
                <a:ea typeface="+mn-ea"/>
                <a:cs typeface="Arial" panose="020B0604020202020204" pitchFamily="34" charset="0"/>
              </a:rPr>
              <a:t>context and guidance on fixing detected issues (what, why, how)</a:t>
            </a:r>
          </a:p>
        </p:txBody>
      </p:sp>
      <p:pic>
        <p:nvPicPr>
          <p:cNvPr id="14" name="Picture 13" descr="Low accessibility indicator, looks like a gas tank gauge with the arrow pointed to the left, color red">
            <a:extLst>
              <a:ext uri="{FF2B5EF4-FFF2-40B4-BE49-F238E27FC236}">
                <a16:creationId xmlns:a16="http://schemas.microsoft.com/office/drawing/2014/main" id="{8F994523-31F1-A1FE-0B29-FB94ED8690E8}"/>
              </a:ext>
            </a:extLst>
          </p:cNvPr>
          <p:cNvPicPr>
            <a:picLocks noChangeAspect="1"/>
          </p:cNvPicPr>
          <p:nvPr/>
        </p:nvPicPr>
        <p:blipFill>
          <a:blip r:embed="rId2"/>
          <a:stretch>
            <a:fillRect/>
          </a:stretch>
        </p:blipFill>
        <p:spPr>
          <a:xfrm>
            <a:off x="1261691" y="5978052"/>
            <a:ext cx="900041" cy="586390"/>
          </a:xfrm>
          <a:prstGeom prst="rect">
            <a:avLst/>
          </a:prstGeom>
        </p:spPr>
      </p:pic>
      <p:pic>
        <p:nvPicPr>
          <p:cNvPr id="15" name="Picture 14" descr="medium accessibility indicator, looks like a gas tank gauge with the arrow pointing toward the middle, color is orange, means file is somewhat accessible">
            <a:extLst>
              <a:ext uri="{FF2B5EF4-FFF2-40B4-BE49-F238E27FC236}">
                <a16:creationId xmlns:a16="http://schemas.microsoft.com/office/drawing/2014/main" id="{F7C8F4EA-67A4-5FA4-C345-B0489ABD7C78}"/>
              </a:ext>
            </a:extLst>
          </p:cNvPr>
          <p:cNvPicPr>
            <a:picLocks noChangeAspect="1"/>
          </p:cNvPicPr>
          <p:nvPr/>
        </p:nvPicPr>
        <p:blipFill>
          <a:blip r:embed="rId3"/>
          <a:stretch>
            <a:fillRect/>
          </a:stretch>
        </p:blipFill>
        <p:spPr>
          <a:xfrm>
            <a:off x="2699697" y="5978052"/>
            <a:ext cx="899773" cy="681646"/>
          </a:xfrm>
          <a:prstGeom prst="rect">
            <a:avLst/>
          </a:prstGeom>
        </p:spPr>
      </p:pic>
      <p:pic>
        <p:nvPicPr>
          <p:cNvPr id="16" name="Picture 15" descr="Good accessibility score, looks like a gas tank gauge with the arrow pointing almost all the way to the right, light green color">
            <a:extLst>
              <a:ext uri="{FF2B5EF4-FFF2-40B4-BE49-F238E27FC236}">
                <a16:creationId xmlns:a16="http://schemas.microsoft.com/office/drawing/2014/main" id="{6DF34752-044E-4B35-EA9D-FB09BF12AE1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018109" y="5950466"/>
            <a:ext cx="964761" cy="613938"/>
          </a:xfrm>
          <a:prstGeom prst="rect">
            <a:avLst/>
          </a:prstGeom>
        </p:spPr>
      </p:pic>
      <p:pic>
        <p:nvPicPr>
          <p:cNvPr id="17" name="Picture 16" descr="Perfect accessibility indicator, resembles a gas gauge with the arrow pointed all the way to the right, dark green color">
            <a:extLst>
              <a:ext uri="{FF2B5EF4-FFF2-40B4-BE49-F238E27FC236}">
                <a16:creationId xmlns:a16="http://schemas.microsoft.com/office/drawing/2014/main" id="{68937A45-9819-ABAD-6E08-720CE56867A1}"/>
              </a:ext>
            </a:extLst>
          </p:cNvPr>
          <p:cNvPicPr>
            <a:picLocks noChangeAspect="1"/>
          </p:cNvPicPr>
          <p:nvPr/>
        </p:nvPicPr>
        <p:blipFill>
          <a:blip r:embed="rId5"/>
          <a:stretch>
            <a:fillRect/>
          </a:stretch>
        </p:blipFill>
        <p:spPr>
          <a:xfrm>
            <a:off x="5455847" y="5979700"/>
            <a:ext cx="964761" cy="584704"/>
          </a:xfrm>
          <a:prstGeom prst="rect">
            <a:avLst/>
          </a:prstGeom>
        </p:spPr>
      </p:pic>
      <p:pic>
        <p:nvPicPr>
          <p:cNvPr id="4" name="Picture 3" descr="view of the instructor feedback panel">
            <a:extLst>
              <a:ext uri="{FF2B5EF4-FFF2-40B4-BE49-F238E27FC236}">
                <a16:creationId xmlns:a16="http://schemas.microsoft.com/office/drawing/2014/main" id="{E97F20B7-9CEE-24E1-4C75-6B4BC53DDB97}"/>
              </a:ext>
            </a:extLst>
          </p:cNvPr>
          <p:cNvPicPr>
            <a:picLocks noChangeAspect="1"/>
          </p:cNvPicPr>
          <p:nvPr/>
        </p:nvPicPr>
        <p:blipFill>
          <a:blip r:embed="rId6"/>
          <a:stretch>
            <a:fillRect/>
          </a:stretch>
        </p:blipFill>
        <p:spPr>
          <a:xfrm>
            <a:off x="6475453" y="1603430"/>
            <a:ext cx="5339513" cy="3493009"/>
          </a:xfrm>
          <a:prstGeom prst="rect">
            <a:avLst/>
          </a:prstGeom>
        </p:spPr>
      </p:pic>
    </p:spTree>
    <p:extLst>
      <p:ext uri="{BB962C8B-B14F-4D97-AF65-F5344CB8AC3E}">
        <p14:creationId xmlns:p14="http://schemas.microsoft.com/office/powerpoint/2010/main" val="7500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Anthology V1.04">
  <a:themeElements>
    <a:clrScheme name="Anthology_06-24">
      <a:dk1>
        <a:srgbClr val="000000"/>
      </a:dk1>
      <a:lt1>
        <a:srgbClr val="FFFFFF"/>
      </a:lt1>
      <a:dk2>
        <a:srgbClr val="000000"/>
      </a:dk2>
      <a:lt2>
        <a:srgbClr val="F0F0F0"/>
      </a:lt2>
      <a:accent1>
        <a:srgbClr val="0054BC"/>
      </a:accent1>
      <a:accent2>
        <a:srgbClr val="0DAC41"/>
      </a:accent2>
      <a:accent3>
        <a:srgbClr val="0E387C"/>
      </a:accent3>
      <a:accent4>
        <a:srgbClr val="A5A5A5"/>
      </a:accent4>
      <a:accent5>
        <a:srgbClr val="00ABDF"/>
      </a:accent5>
      <a:accent6>
        <a:srgbClr val="EBEBEB"/>
      </a:accent6>
      <a:hlink>
        <a:srgbClr val="007EB2"/>
      </a:hlink>
      <a:folHlink>
        <a:srgbClr val="7F7F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182880" tIns="182880" rIns="182880" bIns="182880" rtlCol="0" anchor="ctr"/>
      <a:lstStyle>
        <a:defPPr algn="ctr">
          <a:defRPr sz="2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82880" rIns="182880" bIns="182880" rtlCol="0">
        <a:spAutoFit/>
      </a:bodyPr>
      <a:lstStyle>
        <a:defPPr algn="l">
          <a:defRPr sz="2200" dirty="0" smtClean="0"/>
        </a:defPPr>
      </a:lstStyle>
    </a:txDef>
  </a:objectDefaults>
  <a:extraClrSchemeLst/>
  <a:extLst>
    <a:ext uri="{05A4C25C-085E-4340-85A3-A5531E510DB2}">
      <thm15:themeFamily xmlns:thm15="http://schemas.microsoft.com/office/thememl/2012/main" name="Presentation1" id="{7E28D431-A95D-6A4A-9851-44308246C52D}" vid="{2B8BBFE6-34D4-EF4D-B296-0B062A5C440D}"/>
    </a:ext>
  </a:extLst>
</a:theme>
</file>

<file path=ppt/theme/theme2.xml><?xml version="1.0" encoding="utf-8"?>
<a:theme xmlns:a="http://schemas.openxmlformats.org/drawingml/2006/main" name="1_Anthology V1.04">
  <a:themeElements>
    <a:clrScheme name="Anthology_06-24">
      <a:dk1>
        <a:srgbClr val="000000"/>
      </a:dk1>
      <a:lt1>
        <a:srgbClr val="FFFFFF"/>
      </a:lt1>
      <a:dk2>
        <a:srgbClr val="000000"/>
      </a:dk2>
      <a:lt2>
        <a:srgbClr val="F0F0F0"/>
      </a:lt2>
      <a:accent1>
        <a:srgbClr val="0054BC"/>
      </a:accent1>
      <a:accent2>
        <a:srgbClr val="0DAC41"/>
      </a:accent2>
      <a:accent3>
        <a:srgbClr val="0E387C"/>
      </a:accent3>
      <a:accent4>
        <a:srgbClr val="A5A5A5"/>
      </a:accent4>
      <a:accent5>
        <a:srgbClr val="00ABDF"/>
      </a:accent5>
      <a:accent6>
        <a:srgbClr val="EBEBEB"/>
      </a:accent6>
      <a:hlink>
        <a:srgbClr val="007EB2"/>
      </a:hlink>
      <a:folHlink>
        <a:srgbClr val="7F7F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182880" tIns="182880" rIns="182880" bIns="182880" rtlCol="0" anchor="ctr"/>
      <a:lstStyle>
        <a:defPPr algn="ctr">
          <a:defRPr sz="2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82880" rIns="182880" bIns="182880" rtlCol="0">
        <a:spAutoFit/>
      </a:bodyPr>
      <a:lstStyle>
        <a:defPPr algn="l">
          <a:defRPr sz="2200" dirty="0" smtClean="0"/>
        </a:defPPr>
      </a:lstStyle>
    </a:txDef>
  </a:objectDefaults>
  <a:extraClrSchemeLst/>
  <a:extLst>
    <a:ext uri="{05A4C25C-085E-4340-85A3-A5531E510DB2}">
      <thm15:themeFamily xmlns:thm15="http://schemas.microsoft.com/office/thememl/2012/main" name="Presentation1" id="{7E28D431-A95D-6A4A-9851-44308246C52D}" vid="{2B8BBFE6-34D4-EF4D-B296-0B062A5C44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752</Words>
  <Application>Microsoft Office PowerPoint</Application>
  <PresentationFormat>Widescreen</PresentationFormat>
  <Paragraphs>87</Paragraphs>
  <Slides>15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Aptos Black</vt:lpstr>
      <vt:lpstr>Aptos Display</vt:lpstr>
      <vt:lpstr>Arial</vt:lpstr>
      <vt:lpstr>Arial Black</vt:lpstr>
      <vt:lpstr>Calibri</vt:lpstr>
      <vt:lpstr>Nunito Sans Light</vt:lpstr>
      <vt:lpstr>Anthology V1.04</vt:lpstr>
      <vt:lpstr>1_Anthology V1.04</vt:lpstr>
      <vt:lpstr>Introducing Anthology Ally for Instructors</vt:lpstr>
      <vt:lpstr>Slide Deck Instructions</vt:lpstr>
      <vt:lpstr>What is Ally?</vt:lpstr>
      <vt:lpstr>Whom is Ally for?</vt:lpstr>
      <vt:lpstr>Three Key Features for Instructors</vt:lpstr>
      <vt:lpstr>Alternative Formats Overview</vt:lpstr>
      <vt:lpstr>Alternative Formats</vt:lpstr>
      <vt:lpstr>How to Access Alternative Formats</vt:lpstr>
      <vt:lpstr>What is Instructor Feedback?</vt:lpstr>
      <vt:lpstr>How to access Instructor Feedback-Step 1</vt:lpstr>
      <vt:lpstr>Accessing Instructor Feedback-Step 2</vt:lpstr>
      <vt:lpstr>Course Accessibility Report Overview</vt:lpstr>
      <vt:lpstr>Course Accessibility Report Breakdown </vt:lpstr>
      <vt:lpstr>How to Access your Course Accessibility Report</vt:lpstr>
      <vt:lpstr>Support &amp; Resources</vt:lpstr>
    </vt:vector>
  </TitlesOfParts>
  <Company>Anthology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Grennell</dc:creator>
  <cp:lastModifiedBy>Katie Grennell</cp:lastModifiedBy>
  <cp:revision>1</cp:revision>
  <dcterms:created xsi:type="dcterms:W3CDTF">2025-02-20T12:54:10Z</dcterms:created>
  <dcterms:modified xsi:type="dcterms:W3CDTF">2025-06-16T15:40:47Z</dcterms:modified>
</cp:coreProperties>
</file>