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17"/>
  </p:notesMasterIdLst>
  <p:sldIdLst>
    <p:sldId id="2134805839" r:id="rId3"/>
    <p:sldId id="2140755452" r:id="rId4"/>
    <p:sldId id="2134805837" r:id="rId5"/>
    <p:sldId id="2134806069" r:id="rId6"/>
    <p:sldId id="2134806068" r:id="rId7"/>
    <p:sldId id="2134806070" r:id="rId8"/>
    <p:sldId id="2134806065" r:id="rId9"/>
    <p:sldId id="2134806066" r:id="rId10"/>
    <p:sldId id="2140755455" r:id="rId11"/>
    <p:sldId id="2140755456" r:id="rId12"/>
    <p:sldId id="2140755457" r:id="rId13"/>
    <p:sldId id="2140755458" r:id="rId14"/>
    <p:sldId id="2140755459" r:id="rId15"/>
    <p:sldId id="21407554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4F5F5-86CC-489C-B2BF-6253D57E8E93}" v="21" dt="2025-06-16T16:08:43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1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Grennell" userId="e957b171-83bb-4d31-a104-fefe7a8d1127" providerId="ADAL" clId="{CB187D5E-FB1E-41B6-BC0D-1AFA4092B50D}"/>
    <pc:docChg chg="modSld sldOrd">
      <pc:chgData name="Katie Grennell" userId="e957b171-83bb-4d31-a104-fefe7a8d1127" providerId="ADAL" clId="{CB187D5E-FB1E-41B6-BC0D-1AFA4092B50D}" dt="2025-02-20T19:32:53.163" v="1"/>
      <pc:docMkLst>
        <pc:docMk/>
      </pc:docMkLst>
      <pc:sldChg chg="ord">
        <pc:chgData name="Katie Grennell" userId="e957b171-83bb-4d31-a104-fefe7a8d1127" providerId="ADAL" clId="{CB187D5E-FB1E-41B6-BC0D-1AFA4092B50D}" dt="2025-02-20T19:32:53.163" v="1"/>
        <pc:sldMkLst>
          <pc:docMk/>
          <pc:sldMk cId="2133583797" sldId="2134806068"/>
        </pc:sldMkLst>
      </pc:sldChg>
    </pc:docChg>
  </pc:docChgLst>
  <pc:docChgLst>
    <pc:chgData name="Katie Grennell" userId="e957b171-83bb-4d31-a104-fefe7a8d1127" providerId="ADAL" clId="{5DA4F5F5-86CC-489C-B2BF-6253D57E8E93}"/>
    <pc:docChg chg="undo redo custSel addSld delSld modSld sldOrd delMainMaster">
      <pc:chgData name="Katie Grennell" userId="e957b171-83bb-4d31-a104-fefe7a8d1127" providerId="ADAL" clId="{5DA4F5F5-86CC-489C-B2BF-6253D57E8E93}" dt="2025-06-16T16:10:25.158" v="1573" actId="13244"/>
      <pc:docMkLst>
        <pc:docMk/>
      </pc:docMkLst>
      <pc:sldChg chg="del">
        <pc:chgData name="Katie Grennell" userId="e957b171-83bb-4d31-a104-fefe7a8d1127" providerId="ADAL" clId="{5DA4F5F5-86CC-489C-B2BF-6253D57E8E93}" dt="2025-06-16T15:38:03.272" v="24" actId="47"/>
        <pc:sldMkLst>
          <pc:docMk/>
          <pc:sldMk cId="3965672053" sldId="256"/>
        </pc:sldMkLst>
      </pc:sldChg>
      <pc:sldChg chg="modSp add del modAnim">
        <pc:chgData name="Katie Grennell" userId="e957b171-83bb-4d31-a104-fefe7a8d1127" providerId="ADAL" clId="{5DA4F5F5-86CC-489C-B2BF-6253D57E8E93}" dt="2025-06-16T15:38:01.311" v="23"/>
        <pc:sldMkLst>
          <pc:docMk/>
          <pc:sldMk cId="1405577011" sldId="2134805837"/>
        </pc:sldMkLst>
        <pc:spChg chg="mod">
          <ac:chgData name="Katie Grennell" userId="e957b171-83bb-4d31-a104-fefe7a8d1127" providerId="ADAL" clId="{5DA4F5F5-86CC-489C-B2BF-6253D57E8E93}" dt="2025-06-16T15:36:56.722" v="1" actId="15"/>
          <ac:spMkLst>
            <pc:docMk/>
            <pc:sldMk cId="1405577011" sldId="2134805837"/>
            <ac:spMk id="3" creationId="{A2893958-1AFC-8A57-F06F-7A9A726700BD}"/>
          </ac:spMkLst>
        </pc:spChg>
      </pc:sldChg>
      <pc:sldChg chg="add del">
        <pc:chgData name="Katie Grennell" userId="e957b171-83bb-4d31-a104-fefe7a8d1127" providerId="ADAL" clId="{5DA4F5F5-86CC-489C-B2BF-6253D57E8E93}" dt="2025-06-16T15:47:26.393" v="776" actId="2696"/>
        <pc:sldMkLst>
          <pc:docMk/>
          <pc:sldMk cId="96227333" sldId="2134805838"/>
        </pc:sldMkLst>
      </pc:sldChg>
      <pc:sldChg chg="addSp delSp modSp mod modClrScheme chgLayout">
        <pc:chgData name="Katie Grennell" userId="e957b171-83bb-4d31-a104-fefe7a8d1127" providerId="ADAL" clId="{5DA4F5F5-86CC-489C-B2BF-6253D57E8E93}" dt="2025-06-16T15:37:48.568" v="21" actId="255"/>
        <pc:sldMkLst>
          <pc:docMk/>
          <pc:sldMk cId="748683813" sldId="2134805839"/>
        </pc:sldMkLst>
        <pc:spChg chg="mod ord">
          <ac:chgData name="Katie Grennell" userId="e957b171-83bb-4d31-a104-fefe7a8d1127" providerId="ADAL" clId="{5DA4F5F5-86CC-489C-B2BF-6253D57E8E93}" dt="2025-06-16T15:37:48.568" v="21" actId="255"/>
          <ac:spMkLst>
            <pc:docMk/>
            <pc:sldMk cId="748683813" sldId="2134805839"/>
            <ac:spMk id="2" creationId="{8B158517-9840-87EC-A143-E1FC0BFACA4E}"/>
          </ac:spMkLst>
        </pc:spChg>
        <pc:spChg chg="add del mod">
          <ac:chgData name="Katie Grennell" userId="e957b171-83bb-4d31-a104-fefe7a8d1127" providerId="ADAL" clId="{5DA4F5F5-86CC-489C-B2BF-6253D57E8E93}" dt="2025-06-16T15:37:43.740" v="20" actId="700"/>
          <ac:spMkLst>
            <pc:docMk/>
            <pc:sldMk cId="748683813" sldId="2134805839"/>
            <ac:spMk id="4" creationId="{8F574378-224F-9299-2650-D5E87888D809}"/>
          </ac:spMkLst>
        </pc:spChg>
        <pc:spChg chg="add mod ord">
          <ac:chgData name="Katie Grennell" userId="e957b171-83bb-4d31-a104-fefe7a8d1127" providerId="ADAL" clId="{5DA4F5F5-86CC-489C-B2BF-6253D57E8E93}" dt="2025-06-16T15:37:43.740" v="20" actId="700"/>
          <ac:spMkLst>
            <pc:docMk/>
            <pc:sldMk cId="748683813" sldId="2134805839"/>
            <ac:spMk id="6" creationId="{546B0824-545B-11A5-BE04-B321B17BFD7E}"/>
          </ac:spMkLst>
        </pc:spChg>
        <pc:spChg chg="del mod ord">
          <ac:chgData name="Katie Grennell" userId="e957b171-83bb-4d31-a104-fefe7a8d1127" providerId="ADAL" clId="{5DA4F5F5-86CC-489C-B2BF-6253D57E8E93}" dt="2025-06-16T15:37:43.740" v="20" actId="700"/>
          <ac:spMkLst>
            <pc:docMk/>
            <pc:sldMk cId="748683813" sldId="2134805839"/>
            <ac:spMk id="7" creationId="{085600B5-5671-97CC-B984-77DFA42D8F6D}"/>
          </ac:spMkLst>
        </pc:spChg>
        <pc:picChg chg="del">
          <ac:chgData name="Katie Grennell" userId="e957b171-83bb-4d31-a104-fefe7a8d1127" providerId="ADAL" clId="{5DA4F5F5-86CC-489C-B2BF-6253D57E8E93}" dt="2025-06-16T15:37:22.056" v="2" actId="478"/>
          <ac:picMkLst>
            <pc:docMk/>
            <pc:sldMk cId="748683813" sldId="2134805839"/>
            <ac:picMk id="5" creationId="{12794314-BF5C-25A2-F8B9-AA58582A83D2}"/>
          </ac:picMkLst>
        </pc:picChg>
      </pc:sldChg>
      <pc:sldChg chg="modSp add mod">
        <pc:chgData name="Katie Grennell" userId="e957b171-83bb-4d31-a104-fefe7a8d1127" providerId="ADAL" clId="{5DA4F5F5-86CC-489C-B2BF-6253D57E8E93}" dt="2025-06-16T15:47:07.152" v="770" actId="255"/>
        <pc:sldMkLst>
          <pc:docMk/>
          <pc:sldMk cId="443287681" sldId="2134806065"/>
        </pc:sldMkLst>
        <pc:spChg chg="mod">
          <ac:chgData name="Katie Grennell" userId="e957b171-83bb-4d31-a104-fefe7a8d1127" providerId="ADAL" clId="{5DA4F5F5-86CC-489C-B2BF-6253D57E8E93}" dt="2025-06-16T15:47:07.152" v="770" actId="255"/>
          <ac:spMkLst>
            <pc:docMk/>
            <pc:sldMk cId="443287681" sldId="2134806065"/>
            <ac:spMk id="2" creationId="{39D59CCF-21BD-F2D5-1CC3-BAE36925CE7D}"/>
          </ac:spMkLst>
        </pc:spChg>
      </pc:sldChg>
      <pc:sldChg chg="modSp add mod">
        <pc:chgData name="Katie Grennell" userId="e957b171-83bb-4d31-a104-fefe7a8d1127" providerId="ADAL" clId="{5DA4F5F5-86CC-489C-B2BF-6253D57E8E93}" dt="2025-06-16T15:47:00.277" v="768" actId="1076"/>
        <pc:sldMkLst>
          <pc:docMk/>
          <pc:sldMk cId="2114903431" sldId="2134806066"/>
        </pc:sldMkLst>
        <pc:spChg chg="mod">
          <ac:chgData name="Katie Grennell" userId="e957b171-83bb-4d31-a104-fefe7a8d1127" providerId="ADAL" clId="{5DA4F5F5-86CC-489C-B2BF-6253D57E8E93}" dt="2025-06-16T15:47:00.277" v="768" actId="1076"/>
          <ac:spMkLst>
            <pc:docMk/>
            <pc:sldMk cId="2114903431" sldId="2134806066"/>
            <ac:spMk id="2" creationId="{7897927F-40A1-85BC-53E2-BE9C9E7D6E07}"/>
          </ac:spMkLst>
        </pc:spChg>
      </pc:sldChg>
      <pc:sldChg chg="modSp mod ord modAnim">
        <pc:chgData name="Katie Grennell" userId="e957b171-83bb-4d31-a104-fefe7a8d1127" providerId="ADAL" clId="{5DA4F5F5-86CC-489C-B2BF-6253D57E8E93}" dt="2025-06-16T15:47:19.557" v="775"/>
        <pc:sldMkLst>
          <pc:docMk/>
          <pc:sldMk cId="2133583797" sldId="2134806068"/>
        </pc:sldMkLst>
        <pc:spChg chg="mod">
          <ac:chgData name="Katie Grennell" userId="e957b171-83bb-4d31-a104-fefe7a8d1127" providerId="ADAL" clId="{5DA4F5F5-86CC-489C-B2BF-6253D57E8E93}" dt="2025-06-16T15:47:16.403" v="773" actId="14100"/>
          <ac:spMkLst>
            <pc:docMk/>
            <pc:sldMk cId="2133583797" sldId="2134806068"/>
            <ac:spMk id="4" creationId="{127AD94B-A8F0-31AB-4C6D-01338F87495B}"/>
          </ac:spMkLst>
        </pc:spChg>
        <pc:spChg chg="mod">
          <ac:chgData name="Katie Grennell" userId="e957b171-83bb-4d31-a104-fefe7a8d1127" providerId="ADAL" clId="{5DA4F5F5-86CC-489C-B2BF-6253D57E8E93}" dt="2025-06-16T15:46:08.274" v="726" actId="5793"/>
          <ac:spMkLst>
            <pc:docMk/>
            <pc:sldMk cId="2133583797" sldId="2134806068"/>
            <ac:spMk id="5" creationId="{73332728-224C-00BF-995B-6BDFFA0DE605}"/>
          </ac:spMkLst>
        </pc:spChg>
      </pc:sldChg>
      <pc:sldChg chg="add del">
        <pc:chgData name="Katie Grennell" userId="e957b171-83bb-4d31-a104-fefe7a8d1127" providerId="ADAL" clId="{5DA4F5F5-86CC-489C-B2BF-6253D57E8E93}" dt="2025-06-16T15:38:04.827" v="25" actId="47"/>
        <pc:sldMkLst>
          <pc:docMk/>
          <pc:sldMk cId="1570516845" sldId="2134806069"/>
        </pc:sldMkLst>
      </pc:sldChg>
      <pc:sldChg chg="addSp delSp modSp new mod ord modClrScheme chgLayout">
        <pc:chgData name="Katie Grennell" userId="e957b171-83bb-4d31-a104-fefe7a8d1127" providerId="ADAL" clId="{5DA4F5F5-86CC-489C-B2BF-6253D57E8E93}" dt="2025-06-16T16:09:52.422" v="1570" actId="962"/>
        <pc:sldMkLst>
          <pc:docMk/>
          <pc:sldMk cId="3351479671" sldId="2134806069"/>
        </pc:sldMkLst>
        <pc:spChg chg="mod ord">
          <ac:chgData name="Katie Grennell" userId="e957b171-83bb-4d31-a104-fefe7a8d1127" providerId="ADAL" clId="{5DA4F5F5-86CC-489C-B2BF-6253D57E8E93}" dt="2025-06-16T15:43:31.113" v="721" actId="700"/>
          <ac:spMkLst>
            <pc:docMk/>
            <pc:sldMk cId="3351479671" sldId="2134806069"/>
            <ac:spMk id="2" creationId="{0F5ECD78-4508-BC75-D7FA-8E60B615D110}"/>
          </ac:spMkLst>
        </pc:spChg>
        <pc:spChg chg="mod ord">
          <ac:chgData name="Katie Grennell" userId="e957b171-83bb-4d31-a104-fefe7a8d1127" providerId="ADAL" clId="{5DA4F5F5-86CC-489C-B2BF-6253D57E8E93}" dt="2025-06-16T15:47:33.042" v="779" actId="14100"/>
          <ac:spMkLst>
            <pc:docMk/>
            <pc:sldMk cId="3351479671" sldId="2134806069"/>
            <ac:spMk id="3" creationId="{991B659B-EDE6-794C-9273-54092D676D0B}"/>
          </ac:spMkLst>
        </pc:spChg>
        <pc:spChg chg="del">
          <ac:chgData name="Katie Grennell" userId="e957b171-83bb-4d31-a104-fefe7a8d1127" providerId="ADAL" clId="{5DA4F5F5-86CC-489C-B2BF-6253D57E8E93}" dt="2025-06-16T15:43:31.113" v="721" actId="700"/>
          <ac:spMkLst>
            <pc:docMk/>
            <pc:sldMk cId="3351479671" sldId="2134806069"/>
            <ac:spMk id="4" creationId="{055E9316-AE37-93EC-751A-0C6DA7143202}"/>
          </ac:spMkLst>
        </pc:spChg>
        <pc:picChg chg="add mod">
          <ac:chgData name="Katie Grennell" userId="e957b171-83bb-4d31-a104-fefe7a8d1127" providerId="ADAL" clId="{5DA4F5F5-86CC-489C-B2BF-6253D57E8E93}" dt="2025-06-16T15:47:44.517" v="784" actId="931"/>
          <ac:picMkLst>
            <pc:docMk/>
            <pc:sldMk cId="3351479671" sldId="2134806069"/>
            <ac:picMk id="6" creationId="{9EF5367A-6C93-739C-BC0E-0EC0019109C3}"/>
          </ac:picMkLst>
        </pc:picChg>
        <pc:picChg chg="add mod">
          <ac:chgData name="Katie Grennell" userId="e957b171-83bb-4d31-a104-fefe7a8d1127" providerId="ADAL" clId="{5DA4F5F5-86CC-489C-B2BF-6253D57E8E93}" dt="2025-06-16T15:47:50.282" v="789" actId="931"/>
          <ac:picMkLst>
            <pc:docMk/>
            <pc:sldMk cId="3351479671" sldId="2134806069"/>
            <ac:picMk id="8" creationId="{E4FD4B79-DE8C-939B-AFF5-57891B0E2A77}"/>
          </ac:picMkLst>
        </pc:picChg>
        <pc:picChg chg="add mod">
          <ac:chgData name="Katie Grennell" userId="e957b171-83bb-4d31-a104-fefe7a8d1127" providerId="ADAL" clId="{5DA4F5F5-86CC-489C-B2BF-6253D57E8E93}" dt="2025-06-16T15:47:57.786" v="794" actId="931"/>
          <ac:picMkLst>
            <pc:docMk/>
            <pc:sldMk cId="3351479671" sldId="2134806069"/>
            <ac:picMk id="10" creationId="{C80D7EE9-CB52-3860-3477-443B026CA8E4}"/>
          </ac:picMkLst>
        </pc:picChg>
        <pc:picChg chg="add mod">
          <ac:chgData name="Katie Grennell" userId="e957b171-83bb-4d31-a104-fefe7a8d1127" providerId="ADAL" clId="{5DA4F5F5-86CC-489C-B2BF-6253D57E8E93}" dt="2025-06-16T16:09:52.422" v="1570" actId="962"/>
          <ac:picMkLst>
            <pc:docMk/>
            <pc:sldMk cId="3351479671" sldId="2134806069"/>
            <ac:picMk id="12" creationId="{E56759D1-FDBF-F134-B565-BF0940CE03EC}"/>
          </ac:picMkLst>
        </pc:picChg>
      </pc:sldChg>
      <pc:sldChg chg="modSp add mod">
        <pc:chgData name="Katie Grennell" userId="e957b171-83bb-4d31-a104-fefe7a8d1127" providerId="ADAL" clId="{5DA4F5F5-86CC-489C-B2BF-6253D57E8E93}" dt="2025-06-16T15:48:23.465" v="802" actId="255"/>
        <pc:sldMkLst>
          <pc:docMk/>
          <pc:sldMk cId="1233106058" sldId="2134806070"/>
        </pc:sldMkLst>
        <pc:spChg chg="mod">
          <ac:chgData name="Katie Grennell" userId="e957b171-83bb-4d31-a104-fefe7a8d1127" providerId="ADAL" clId="{5DA4F5F5-86CC-489C-B2BF-6253D57E8E93}" dt="2025-06-16T15:48:23.465" v="802" actId="255"/>
          <ac:spMkLst>
            <pc:docMk/>
            <pc:sldMk cId="1233106058" sldId="2134806070"/>
            <ac:spMk id="2" creationId="{39D59CCF-21BD-F2D5-1CC3-BAE36925CE7D}"/>
          </ac:spMkLst>
        </pc:spChg>
      </pc:sldChg>
      <pc:sldChg chg="modSp add mod">
        <pc:chgData name="Katie Grennell" userId="e957b171-83bb-4d31-a104-fefe7a8d1127" providerId="ADAL" clId="{5DA4F5F5-86CC-489C-B2BF-6253D57E8E93}" dt="2025-06-16T16:09:22.925" v="1568" actId="20577"/>
        <pc:sldMkLst>
          <pc:docMk/>
          <pc:sldMk cId="1441523776" sldId="2140755452"/>
        </pc:sldMkLst>
        <pc:spChg chg="mod">
          <ac:chgData name="Katie Grennell" userId="e957b171-83bb-4d31-a104-fefe7a8d1127" providerId="ADAL" clId="{5DA4F5F5-86CC-489C-B2BF-6253D57E8E93}" dt="2025-06-16T16:09:22.925" v="1568" actId="20577"/>
          <ac:spMkLst>
            <pc:docMk/>
            <pc:sldMk cId="1441523776" sldId="2140755452"/>
            <ac:spMk id="4" creationId="{D3ECC2B6-4409-CE19-FC8B-3D5EE20194EE}"/>
          </ac:spMkLst>
        </pc:spChg>
      </pc:sldChg>
      <pc:sldChg chg="addSp delSp modSp add mod">
        <pc:chgData name="Katie Grennell" userId="e957b171-83bb-4d31-a104-fefe7a8d1127" providerId="ADAL" clId="{5DA4F5F5-86CC-489C-B2BF-6253D57E8E93}" dt="2025-06-16T16:10:25.158" v="1573" actId="13244"/>
        <pc:sldMkLst>
          <pc:docMk/>
          <pc:sldMk cId="2419621958" sldId="2140755455"/>
        </pc:sldMkLst>
        <pc:picChg chg="add mod ord">
          <ac:chgData name="Katie Grennell" userId="e957b171-83bb-4d31-a104-fefe7a8d1127" providerId="ADAL" clId="{5DA4F5F5-86CC-489C-B2BF-6253D57E8E93}" dt="2025-06-16T16:10:25.158" v="1573" actId="13244"/>
          <ac:picMkLst>
            <pc:docMk/>
            <pc:sldMk cId="2419621958" sldId="2140755455"/>
            <ac:picMk id="5" creationId="{0C7C3A28-E9C6-EEA6-4D87-3BF3D1B968D3}"/>
          </ac:picMkLst>
        </pc:picChg>
        <pc:picChg chg="del">
          <ac:chgData name="Katie Grennell" userId="e957b171-83bb-4d31-a104-fefe7a8d1127" providerId="ADAL" clId="{5DA4F5F5-86CC-489C-B2BF-6253D57E8E93}" dt="2025-06-16T15:48:57.079" v="804" actId="478"/>
          <ac:picMkLst>
            <pc:docMk/>
            <pc:sldMk cId="2419621958" sldId="2140755455"/>
            <ac:picMk id="6" creationId="{4A44245F-5A98-255D-1C5C-31F7E5DB3ED8}"/>
          </ac:picMkLst>
        </pc:picChg>
      </pc:sldChg>
      <pc:sldChg chg="modSp new mod">
        <pc:chgData name="Katie Grennell" userId="e957b171-83bb-4d31-a104-fefe7a8d1127" providerId="ADAL" clId="{5DA4F5F5-86CC-489C-B2BF-6253D57E8E93}" dt="2025-06-16T15:53:05.087" v="852" actId="27636"/>
        <pc:sldMkLst>
          <pc:docMk/>
          <pc:sldMk cId="1385854852" sldId="2140755456"/>
        </pc:sldMkLst>
        <pc:spChg chg="mod">
          <ac:chgData name="Katie Grennell" userId="e957b171-83bb-4d31-a104-fefe7a8d1127" providerId="ADAL" clId="{5DA4F5F5-86CC-489C-B2BF-6253D57E8E93}" dt="2025-06-16T15:53:05.087" v="852" actId="27636"/>
          <ac:spMkLst>
            <pc:docMk/>
            <pc:sldMk cId="1385854852" sldId="2140755456"/>
            <ac:spMk id="2" creationId="{4E704350-57D6-664E-93D2-8427DE354389}"/>
          </ac:spMkLst>
        </pc:spChg>
      </pc:sldChg>
      <pc:sldChg chg="addSp modSp new mod modClrScheme chgLayout">
        <pc:chgData name="Katie Grennell" userId="e957b171-83bb-4d31-a104-fefe7a8d1127" providerId="ADAL" clId="{5DA4F5F5-86CC-489C-B2BF-6253D57E8E93}" dt="2025-06-16T15:57:19.515" v="969" actId="14100"/>
        <pc:sldMkLst>
          <pc:docMk/>
          <pc:sldMk cId="512462290" sldId="2140755457"/>
        </pc:sldMkLst>
        <pc:spChg chg="mod">
          <ac:chgData name="Katie Grennell" userId="e957b171-83bb-4d31-a104-fefe7a8d1127" providerId="ADAL" clId="{5DA4F5F5-86CC-489C-B2BF-6253D57E8E93}" dt="2025-06-16T15:56:49.217" v="961" actId="26606"/>
          <ac:spMkLst>
            <pc:docMk/>
            <pc:sldMk cId="512462290" sldId="2140755457"/>
            <ac:spMk id="2" creationId="{A98D4E08-80F3-F0A3-4980-95E075EBFCD6}"/>
          </ac:spMkLst>
        </pc:spChg>
        <pc:spChg chg="mod">
          <ac:chgData name="Katie Grennell" userId="e957b171-83bb-4d31-a104-fefe7a8d1127" providerId="ADAL" clId="{5DA4F5F5-86CC-489C-B2BF-6253D57E8E93}" dt="2025-06-16T15:57:16.523" v="968" actId="255"/>
          <ac:spMkLst>
            <pc:docMk/>
            <pc:sldMk cId="512462290" sldId="2140755457"/>
            <ac:spMk id="3" creationId="{32EDEDCA-3E80-7AE7-8F89-23E2C0118652}"/>
          </ac:spMkLst>
        </pc:spChg>
        <pc:picChg chg="add mod">
          <ac:chgData name="Katie Grennell" userId="e957b171-83bb-4d31-a104-fefe7a8d1127" providerId="ADAL" clId="{5DA4F5F5-86CC-489C-B2BF-6253D57E8E93}" dt="2025-06-16T15:57:19.515" v="969" actId="14100"/>
          <ac:picMkLst>
            <pc:docMk/>
            <pc:sldMk cId="512462290" sldId="2140755457"/>
            <ac:picMk id="5" creationId="{E3B8E866-E2D1-8F5F-7787-062BF063EDFF}"/>
          </ac:picMkLst>
        </pc:picChg>
      </pc:sldChg>
      <pc:sldChg chg="addSp modSp new mod">
        <pc:chgData name="Katie Grennell" userId="e957b171-83bb-4d31-a104-fefe7a8d1127" providerId="ADAL" clId="{5DA4F5F5-86CC-489C-B2BF-6253D57E8E93}" dt="2025-06-16T16:05:27.575" v="1228" actId="1076"/>
        <pc:sldMkLst>
          <pc:docMk/>
          <pc:sldMk cId="3148788293" sldId="2140755458"/>
        </pc:sldMkLst>
        <pc:spChg chg="mod">
          <ac:chgData name="Katie Grennell" userId="e957b171-83bb-4d31-a104-fefe7a8d1127" providerId="ADAL" clId="{5DA4F5F5-86CC-489C-B2BF-6253D57E8E93}" dt="2025-06-16T16:03:33.441" v="1112" actId="255"/>
          <ac:spMkLst>
            <pc:docMk/>
            <pc:sldMk cId="3148788293" sldId="2140755458"/>
            <ac:spMk id="2" creationId="{6CAB93EF-41F5-902E-7491-9063A93885FE}"/>
          </ac:spMkLst>
        </pc:spChg>
        <pc:spChg chg="mod">
          <ac:chgData name="Katie Grennell" userId="e957b171-83bb-4d31-a104-fefe7a8d1127" providerId="ADAL" clId="{5DA4F5F5-86CC-489C-B2BF-6253D57E8E93}" dt="2025-06-16T16:05:07.733" v="1222" actId="27636"/>
          <ac:spMkLst>
            <pc:docMk/>
            <pc:sldMk cId="3148788293" sldId="2140755458"/>
            <ac:spMk id="3" creationId="{8C43F7CF-E270-5F91-4D3E-95E1C5CAE81B}"/>
          </ac:spMkLst>
        </pc:spChg>
        <pc:picChg chg="add mod">
          <ac:chgData name="Katie Grennell" userId="e957b171-83bb-4d31-a104-fefe7a8d1127" providerId="ADAL" clId="{5DA4F5F5-86CC-489C-B2BF-6253D57E8E93}" dt="2025-06-16T16:05:27.575" v="1228" actId="1076"/>
          <ac:picMkLst>
            <pc:docMk/>
            <pc:sldMk cId="3148788293" sldId="2140755458"/>
            <ac:picMk id="5" creationId="{DDB7DF72-C27F-9E3F-F3D0-36412F8961AF}"/>
          </ac:picMkLst>
        </pc:picChg>
      </pc:sldChg>
      <pc:sldChg chg="addSp modSp new mod">
        <pc:chgData name="Katie Grennell" userId="e957b171-83bb-4d31-a104-fefe7a8d1127" providerId="ADAL" clId="{5DA4F5F5-86CC-489C-B2BF-6253D57E8E93}" dt="2025-06-16T16:06:34.805" v="1235" actId="1076"/>
        <pc:sldMkLst>
          <pc:docMk/>
          <pc:sldMk cId="196363031" sldId="2140755459"/>
        </pc:sldMkLst>
        <pc:spChg chg="mod">
          <ac:chgData name="Katie Grennell" userId="e957b171-83bb-4d31-a104-fefe7a8d1127" providerId="ADAL" clId="{5DA4F5F5-86CC-489C-B2BF-6253D57E8E93}" dt="2025-06-16T16:03:58.849" v="1144" actId="255"/>
          <ac:spMkLst>
            <pc:docMk/>
            <pc:sldMk cId="196363031" sldId="2140755459"/>
            <ac:spMk id="2" creationId="{E06B0E97-9880-301A-9B68-A1CFBF8714EE}"/>
          </ac:spMkLst>
        </pc:spChg>
        <pc:spChg chg="mod">
          <ac:chgData name="Katie Grennell" userId="e957b171-83bb-4d31-a104-fefe7a8d1127" providerId="ADAL" clId="{5DA4F5F5-86CC-489C-B2BF-6253D57E8E93}" dt="2025-06-16T16:06:32.541" v="1234" actId="1076"/>
          <ac:spMkLst>
            <pc:docMk/>
            <pc:sldMk cId="196363031" sldId="2140755459"/>
            <ac:spMk id="3" creationId="{C365D70D-C754-719F-2B6E-E87D2CB22218}"/>
          </ac:spMkLst>
        </pc:spChg>
        <pc:picChg chg="add mod">
          <ac:chgData name="Katie Grennell" userId="e957b171-83bb-4d31-a104-fefe7a8d1127" providerId="ADAL" clId="{5DA4F5F5-86CC-489C-B2BF-6253D57E8E93}" dt="2025-06-16T16:06:34.805" v="1235" actId="1076"/>
          <ac:picMkLst>
            <pc:docMk/>
            <pc:sldMk cId="196363031" sldId="2140755459"/>
            <ac:picMk id="5" creationId="{3C07E730-9BA2-FA32-6460-AF42167EA7F2}"/>
          </ac:picMkLst>
        </pc:picChg>
      </pc:sldChg>
      <pc:sldChg chg="addSp modSp new mod">
        <pc:chgData name="Katie Grennell" userId="e957b171-83bb-4d31-a104-fefe7a8d1127" providerId="ADAL" clId="{5DA4F5F5-86CC-489C-B2BF-6253D57E8E93}" dt="2025-06-16T16:08:26.887" v="1341" actId="1076"/>
        <pc:sldMkLst>
          <pc:docMk/>
          <pc:sldMk cId="1896587378" sldId="2140755460"/>
        </pc:sldMkLst>
        <pc:spChg chg="mod">
          <ac:chgData name="Katie Grennell" userId="e957b171-83bb-4d31-a104-fefe7a8d1127" providerId="ADAL" clId="{5DA4F5F5-86CC-489C-B2BF-6253D57E8E93}" dt="2025-06-16T16:06:55.781" v="1260" actId="255"/>
          <ac:spMkLst>
            <pc:docMk/>
            <pc:sldMk cId="1896587378" sldId="2140755460"/>
            <ac:spMk id="2" creationId="{D360DA77-3E25-3BE3-DA63-ABA1AC913C30}"/>
          </ac:spMkLst>
        </pc:spChg>
        <pc:spChg chg="mod">
          <ac:chgData name="Katie Grennell" userId="e957b171-83bb-4d31-a104-fefe7a8d1127" providerId="ADAL" clId="{5DA4F5F5-86CC-489C-B2BF-6253D57E8E93}" dt="2025-06-16T16:07:57.007" v="1337" actId="27636"/>
          <ac:spMkLst>
            <pc:docMk/>
            <pc:sldMk cId="1896587378" sldId="2140755460"/>
            <ac:spMk id="3" creationId="{B48EBB63-FA14-E43D-57DB-5C60F3D44F9D}"/>
          </ac:spMkLst>
        </pc:spChg>
        <pc:picChg chg="add mod">
          <ac:chgData name="Katie Grennell" userId="e957b171-83bb-4d31-a104-fefe7a8d1127" providerId="ADAL" clId="{5DA4F5F5-86CC-489C-B2BF-6253D57E8E93}" dt="2025-06-16T16:08:26.887" v="1341" actId="1076"/>
          <ac:picMkLst>
            <pc:docMk/>
            <pc:sldMk cId="1896587378" sldId="2140755460"/>
            <ac:picMk id="5" creationId="{457C199F-EBF8-88ED-71D0-976384BF6D30}"/>
          </ac:picMkLst>
        </pc:picChg>
      </pc:sldChg>
      <pc:sldMasterChg chg="del delSldLayout">
        <pc:chgData name="Katie Grennell" userId="e957b171-83bb-4d31-a104-fefe7a8d1127" providerId="ADAL" clId="{5DA4F5F5-86CC-489C-B2BF-6253D57E8E93}" dt="2025-06-16T15:38:03.272" v="24" actId="47"/>
        <pc:sldMasterMkLst>
          <pc:docMk/>
          <pc:sldMasterMk cId="1810854425" sldId="2147483648"/>
        </pc:sldMasterMkLst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861704007" sldId="2147483649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1736392920" sldId="2147483650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3073858834" sldId="2147483651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653482756" sldId="2147483652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2755249051" sldId="2147483653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853821651" sldId="2147483654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1038083002" sldId="2147483655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956070999" sldId="2147483656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1895305498" sldId="2147483657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2673452178" sldId="2147483658"/>
          </pc:sldLayoutMkLst>
        </pc:sldLayoutChg>
        <pc:sldLayoutChg chg="del">
          <pc:chgData name="Katie Grennell" userId="e957b171-83bb-4d31-a104-fefe7a8d1127" providerId="ADAL" clId="{5DA4F5F5-86CC-489C-B2BF-6253D57E8E93}" dt="2025-06-16T15:38:03.272" v="24" actId="47"/>
          <pc:sldLayoutMkLst>
            <pc:docMk/>
            <pc:sldMasterMk cId="1810854425" sldId="2147483648"/>
            <pc:sldLayoutMk cId="3862550340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AC29F-434C-4FF4-854C-F5C2184717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C200482-ACC6-43C3-8F6A-6A5F55A495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 b="1" i="0" dirty="0">
              <a:latin typeface="+mn-lt"/>
            </a:rPr>
            <a:t>Optical Character Recognition (OCR) PDF: </a:t>
          </a:r>
          <a:r>
            <a:rPr lang="en-US" sz="2300" b="0" i="0" dirty="0">
              <a:latin typeface="+mn-lt"/>
            </a:rPr>
            <a:t>analyses the content and converts the document into searchable text, critical for screen reader users.</a:t>
          </a:r>
          <a:endParaRPr lang="en-US" sz="2300" dirty="0">
            <a:latin typeface="+mn-lt"/>
          </a:endParaRPr>
        </a:p>
      </dgm:t>
    </dgm:pt>
    <dgm:pt modelId="{F64996B7-149B-470C-A362-E7C4A5CF73F1}" type="parTrans" cxnId="{AC280662-00C9-4F00-A502-923B88E9FFCC}">
      <dgm:prSet/>
      <dgm:spPr/>
      <dgm:t>
        <a:bodyPr/>
        <a:lstStyle/>
        <a:p>
          <a:endParaRPr lang="en-US"/>
        </a:p>
      </dgm:t>
    </dgm:pt>
    <dgm:pt modelId="{59B714EE-4911-4C89-B120-AAEB946A268F}" type="sibTrans" cxnId="{AC280662-00C9-4F00-A502-923B88E9FFCC}">
      <dgm:prSet/>
      <dgm:spPr/>
      <dgm:t>
        <a:bodyPr/>
        <a:lstStyle/>
        <a:p>
          <a:endParaRPr lang="en-US"/>
        </a:p>
      </dgm:t>
    </dgm:pt>
    <dgm:pt modelId="{2B6F30F7-3C2A-4537-823F-4B75F140D2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0" dirty="0">
              <a:latin typeface="+mn-lt"/>
            </a:rPr>
            <a:t>Tagged PDF: </a:t>
          </a:r>
          <a:r>
            <a:rPr lang="en-US" sz="2400" b="0" i="0" dirty="0">
              <a:latin typeface="+mn-lt"/>
            </a:rPr>
            <a:t>tags and elements (i.e. blockquote or title paragraph) add meaning and structure to a page</a:t>
          </a:r>
          <a:endParaRPr lang="en-US" sz="2400" dirty="0">
            <a:latin typeface="+mn-lt"/>
          </a:endParaRPr>
        </a:p>
      </dgm:t>
    </dgm:pt>
    <dgm:pt modelId="{C9917FC8-364E-4275-ACFE-58677DF512F2}" type="parTrans" cxnId="{93C3FF83-9482-44A3-8E09-C8AF51C23129}">
      <dgm:prSet/>
      <dgm:spPr/>
      <dgm:t>
        <a:bodyPr/>
        <a:lstStyle/>
        <a:p>
          <a:endParaRPr lang="en-US"/>
        </a:p>
      </dgm:t>
    </dgm:pt>
    <dgm:pt modelId="{743BC950-F60D-45DF-82BC-7A7FD3795818}" type="sibTrans" cxnId="{93C3FF83-9482-44A3-8E09-C8AF51C23129}">
      <dgm:prSet/>
      <dgm:spPr/>
      <dgm:t>
        <a:bodyPr/>
        <a:lstStyle/>
        <a:p>
          <a:endParaRPr lang="en-US"/>
        </a:p>
      </dgm:t>
    </dgm:pt>
    <dgm:pt modelId="{8B746284-8A4E-4843-850D-6F1D7575A2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0" dirty="0">
              <a:latin typeface="+mn-lt"/>
            </a:rPr>
            <a:t>HTML: </a:t>
          </a:r>
          <a:r>
            <a:rPr lang="en-US" sz="2400" b="0" i="0" dirty="0">
              <a:latin typeface="+mn-lt"/>
            </a:rPr>
            <a:t>web page version of a file that is responsive to screen size</a:t>
          </a:r>
          <a:endParaRPr lang="en-US" sz="2400" dirty="0">
            <a:latin typeface="+mn-lt"/>
          </a:endParaRPr>
        </a:p>
      </dgm:t>
    </dgm:pt>
    <dgm:pt modelId="{55965AEB-508A-498B-8524-EBA3843D9BF4}" type="parTrans" cxnId="{E1C2B16D-7248-4F1E-8287-2B1447D1292A}">
      <dgm:prSet/>
      <dgm:spPr/>
      <dgm:t>
        <a:bodyPr/>
        <a:lstStyle/>
        <a:p>
          <a:endParaRPr lang="en-US"/>
        </a:p>
      </dgm:t>
    </dgm:pt>
    <dgm:pt modelId="{B12FC499-9079-49D0-8C69-B462EC5F30C7}" type="sibTrans" cxnId="{E1C2B16D-7248-4F1E-8287-2B1447D1292A}">
      <dgm:prSet/>
      <dgm:spPr/>
      <dgm:t>
        <a:bodyPr/>
        <a:lstStyle/>
        <a:p>
          <a:endParaRPr lang="en-US"/>
        </a:p>
      </dgm:t>
    </dgm:pt>
    <dgm:pt modelId="{32432704-379F-4D87-8548-69261434A8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3CEA1F-C605-42ED-BDC4-E0BE52984C69}" type="parTrans" cxnId="{B7E6AE2B-7540-4E93-B12E-E7F34D5ADC60}">
      <dgm:prSet/>
      <dgm:spPr/>
      <dgm:t>
        <a:bodyPr/>
        <a:lstStyle/>
        <a:p>
          <a:endParaRPr lang="en-US"/>
        </a:p>
      </dgm:t>
    </dgm:pt>
    <dgm:pt modelId="{AE8A0340-60EE-4E1B-B78F-4B36D5151534}" type="sibTrans" cxnId="{B7E6AE2B-7540-4E93-B12E-E7F34D5ADC60}">
      <dgm:prSet/>
      <dgm:spPr/>
      <dgm:t>
        <a:bodyPr/>
        <a:lstStyle/>
        <a:p>
          <a:endParaRPr lang="en-US"/>
        </a:p>
      </dgm:t>
    </dgm:pt>
    <dgm:pt modelId="{1F42B4E7-61AC-4773-BDA6-B0A4D123DE25}" type="pres">
      <dgm:prSet presAssocID="{BEFAC29F-434C-4FF4-854C-F5C21847172C}" presName="root" presStyleCnt="0">
        <dgm:presLayoutVars>
          <dgm:dir/>
          <dgm:resizeHandles val="exact"/>
        </dgm:presLayoutVars>
      </dgm:prSet>
      <dgm:spPr/>
    </dgm:pt>
    <dgm:pt modelId="{4EAB78EE-8AEF-4811-8E80-41725E723F1A}" type="pres">
      <dgm:prSet presAssocID="{9C200482-ACC6-43C3-8F6A-6A5F55A4953D}" presName="compNode" presStyleCnt="0"/>
      <dgm:spPr/>
    </dgm:pt>
    <dgm:pt modelId="{7107906B-E44E-44CB-B043-267AC2113855}" type="pres">
      <dgm:prSet presAssocID="{9C200482-ACC6-43C3-8F6A-6A5F55A4953D}" presName="bgRect" presStyleLbl="bgShp" presStyleIdx="0" presStyleCnt="4" custScaleY="12782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AB8D40BF-CE8C-4481-AC3E-F5D5601175B2}" type="pres">
      <dgm:prSet presAssocID="{9C200482-ACC6-43C3-8F6A-6A5F55A4953D}" presName="icon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>
          <a:noFill/>
        </a:ln>
      </dgm:spPr>
    </dgm:pt>
    <dgm:pt modelId="{B2F98904-43DF-40E3-90C7-6E852D532451}" type="pres">
      <dgm:prSet presAssocID="{9C200482-ACC6-43C3-8F6A-6A5F55A4953D}" presName="spaceRect" presStyleCnt="0"/>
      <dgm:spPr/>
    </dgm:pt>
    <dgm:pt modelId="{63D29287-9746-4906-A1FC-064C99200D5B}" type="pres">
      <dgm:prSet presAssocID="{9C200482-ACC6-43C3-8F6A-6A5F55A4953D}" presName="parTx" presStyleLbl="revTx" presStyleIdx="0" presStyleCnt="4">
        <dgm:presLayoutVars>
          <dgm:chMax val="0"/>
          <dgm:chPref val="0"/>
        </dgm:presLayoutVars>
      </dgm:prSet>
      <dgm:spPr/>
    </dgm:pt>
    <dgm:pt modelId="{26973A5E-8319-48DA-AF4E-5DB276568D10}" type="pres">
      <dgm:prSet presAssocID="{59B714EE-4911-4C89-B120-AAEB946A268F}" presName="sibTrans" presStyleCnt="0"/>
      <dgm:spPr/>
    </dgm:pt>
    <dgm:pt modelId="{FA6677F2-D6EB-4E27-91B7-40D326897857}" type="pres">
      <dgm:prSet presAssocID="{2B6F30F7-3C2A-4537-823F-4B75F140D2F5}" presName="compNode" presStyleCnt="0"/>
      <dgm:spPr/>
    </dgm:pt>
    <dgm:pt modelId="{F78BC0A2-DE55-460B-BFF9-91581195DE8B}" type="pres">
      <dgm:prSet presAssocID="{2B6F30F7-3C2A-4537-823F-4B75F140D2F5}" presName="bgRect" presStyleLbl="bgShp" presStyleIdx="1" presStyleCnt="4" custScaleY="12143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B86B8E4B-655D-468D-9104-C82EF2292BFB}" type="pres">
      <dgm:prSet presAssocID="{2B6F30F7-3C2A-4537-823F-4B75F140D2F5}" presName="icon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8302C0E3-6521-40FF-97E2-A5D03D77CBB4}" type="pres">
      <dgm:prSet presAssocID="{2B6F30F7-3C2A-4537-823F-4B75F140D2F5}" presName="spaceRect" presStyleCnt="0"/>
      <dgm:spPr/>
    </dgm:pt>
    <dgm:pt modelId="{5DE820FE-CD0C-401C-BF1D-B127C8CF9B98}" type="pres">
      <dgm:prSet presAssocID="{2B6F30F7-3C2A-4537-823F-4B75F140D2F5}" presName="parTx" presStyleLbl="revTx" presStyleIdx="1" presStyleCnt="4">
        <dgm:presLayoutVars>
          <dgm:chMax val="0"/>
          <dgm:chPref val="0"/>
        </dgm:presLayoutVars>
      </dgm:prSet>
      <dgm:spPr/>
    </dgm:pt>
    <dgm:pt modelId="{5F063FF7-590F-407F-BFED-472132E2A48A}" type="pres">
      <dgm:prSet presAssocID="{743BC950-F60D-45DF-82BC-7A7FD3795818}" presName="sibTrans" presStyleCnt="0"/>
      <dgm:spPr/>
    </dgm:pt>
    <dgm:pt modelId="{480CAA53-3493-4B3D-843E-8EC42DE2250D}" type="pres">
      <dgm:prSet presAssocID="{32432704-379F-4D87-8548-69261434A803}" presName="compNode" presStyleCnt="0"/>
      <dgm:spPr/>
    </dgm:pt>
    <dgm:pt modelId="{CD336BDD-8ECF-4BDD-9B0C-55E3AB72B927}" type="pres">
      <dgm:prSet presAssocID="{32432704-379F-4D87-8548-69261434A803}" presName="bgRect" presStyleLbl="bgShp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486D447F-B055-47BE-B1E3-9B53B0B0AC21}" type="pres">
      <dgm:prSet presAssocID="{32432704-379F-4D87-8548-69261434A803}" presName="icon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15003E8-C443-43D7-AA9A-8EF360C54B52}" type="pres">
      <dgm:prSet presAssocID="{32432704-379F-4D87-8548-69261434A803}" presName="spaceRect" presStyleCnt="0"/>
      <dgm:spPr/>
    </dgm:pt>
    <dgm:pt modelId="{F4CF24D3-6B24-4BF8-9FCE-31854C620E78}" type="pres">
      <dgm:prSet presAssocID="{32432704-379F-4D87-8548-69261434A803}" presName="parTx" presStyleLbl="revTx" presStyleIdx="2" presStyleCnt="4">
        <dgm:presLayoutVars>
          <dgm:chMax val="0"/>
          <dgm:chPref val="0"/>
        </dgm:presLayoutVars>
      </dgm:prSet>
      <dgm:spPr/>
    </dgm:pt>
    <dgm:pt modelId="{4F91B8CB-4332-48C4-96A5-1F6F9E793DF3}" type="pres">
      <dgm:prSet presAssocID="{AE8A0340-60EE-4E1B-B78F-4B36D5151534}" presName="sibTrans" presStyleCnt="0"/>
      <dgm:spPr/>
    </dgm:pt>
    <dgm:pt modelId="{C3C19E32-FEF2-40B7-AAE5-071C6AB956C6}" type="pres">
      <dgm:prSet presAssocID="{8B746284-8A4E-4843-850D-6F1D7575A259}" presName="compNode" presStyleCnt="0"/>
      <dgm:spPr/>
    </dgm:pt>
    <dgm:pt modelId="{FC6C729C-B247-4B02-B42E-1123E01B4261}" type="pres">
      <dgm:prSet presAssocID="{8B746284-8A4E-4843-850D-6F1D7575A259}" presName="bgRect" presStyleLbl="bgShp" presStyleIdx="3" presStyleCnt="4" custLinFactNeighborX="3751" custLinFactNeighborY="78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5F28C1B7-54C2-4B1F-A49F-2F39FE29E3B6}" type="pres">
      <dgm:prSet presAssocID="{8B746284-8A4E-4843-850D-6F1D7575A259}" presName="iconRect" presStyleLbl="node1" presStyleIdx="3" presStyleCnt="4" custLinFactNeighborY="9959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83BC6DA6-B731-4DDF-9584-EABD31D5C453}" type="pres">
      <dgm:prSet presAssocID="{8B746284-8A4E-4843-850D-6F1D7575A259}" presName="spaceRect" presStyleCnt="0"/>
      <dgm:spPr/>
    </dgm:pt>
    <dgm:pt modelId="{60BB2751-4A4D-4B7E-864B-07313AA87BB2}" type="pres">
      <dgm:prSet presAssocID="{8B746284-8A4E-4843-850D-6F1D7575A25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E6AE2B-7540-4E93-B12E-E7F34D5ADC60}" srcId="{BEFAC29F-434C-4FF4-854C-F5C21847172C}" destId="{32432704-379F-4D87-8548-69261434A803}" srcOrd="2" destOrd="0" parTransId="{A83CEA1F-C605-42ED-BDC4-E0BE52984C69}" sibTransId="{AE8A0340-60EE-4E1B-B78F-4B36D5151534}"/>
    <dgm:cxn modelId="{AC280662-00C9-4F00-A502-923B88E9FFCC}" srcId="{BEFAC29F-434C-4FF4-854C-F5C21847172C}" destId="{9C200482-ACC6-43C3-8F6A-6A5F55A4953D}" srcOrd="0" destOrd="0" parTransId="{F64996B7-149B-470C-A362-E7C4A5CF73F1}" sibTransId="{59B714EE-4911-4C89-B120-AAEB946A268F}"/>
    <dgm:cxn modelId="{E1C2B16D-7248-4F1E-8287-2B1447D1292A}" srcId="{BEFAC29F-434C-4FF4-854C-F5C21847172C}" destId="{8B746284-8A4E-4843-850D-6F1D7575A259}" srcOrd="3" destOrd="0" parTransId="{55965AEB-508A-498B-8524-EBA3843D9BF4}" sibTransId="{B12FC499-9079-49D0-8C69-B462EC5F30C7}"/>
    <dgm:cxn modelId="{92C30953-4C63-4122-AFF3-E700AD4F9FBD}" type="presOf" srcId="{8B746284-8A4E-4843-850D-6F1D7575A259}" destId="{60BB2751-4A4D-4B7E-864B-07313AA87BB2}" srcOrd="0" destOrd="0" presId="urn:microsoft.com/office/officeart/2018/2/layout/IconVerticalSolidList"/>
    <dgm:cxn modelId="{57C8C55A-590D-4171-9742-B91B60CD3654}" type="presOf" srcId="{BEFAC29F-434C-4FF4-854C-F5C21847172C}" destId="{1F42B4E7-61AC-4773-BDA6-B0A4D123DE25}" srcOrd="0" destOrd="0" presId="urn:microsoft.com/office/officeart/2018/2/layout/IconVerticalSolidList"/>
    <dgm:cxn modelId="{93C3FF83-9482-44A3-8E09-C8AF51C23129}" srcId="{BEFAC29F-434C-4FF4-854C-F5C21847172C}" destId="{2B6F30F7-3C2A-4537-823F-4B75F140D2F5}" srcOrd="1" destOrd="0" parTransId="{C9917FC8-364E-4275-ACFE-58677DF512F2}" sibTransId="{743BC950-F60D-45DF-82BC-7A7FD3795818}"/>
    <dgm:cxn modelId="{552663AB-850E-44FE-A5A1-3CEE8D24B8D9}" type="presOf" srcId="{2B6F30F7-3C2A-4537-823F-4B75F140D2F5}" destId="{5DE820FE-CD0C-401C-BF1D-B127C8CF9B98}" srcOrd="0" destOrd="0" presId="urn:microsoft.com/office/officeart/2018/2/layout/IconVerticalSolidList"/>
    <dgm:cxn modelId="{8DFC47CF-E2DD-488A-AAB7-3D5DF68B84B2}" type="presOf" srcId="{32432704-379F-4D87-8548-69261434A803}" destId="{F4CF24D3-6B24-4BF8-9FCE-31854C620E78}" srcOrd="0" destOrd="0" presId="urn:microsoft.com/office/officeart/2018/2/layout/IconVerticalSolidList"/>
    <dgm:cxn modelId="{E40F34F2-2A77-4EEC-9356-315CD8579B64}" type="presOf" srcId="{9C200482-ACC6-43C3-8F6A-6A5F55A4953D}" destId="{63D29287-9746-4906-A1FC-064C99200D5B}" srcOrd="0" destOrd="0" presId="urn:microsoft.com/office/officeart/2018/2/layout/IconVerticalSolidList"/>
    <dgm:cxn modelId="{4A18B148-94A9-4DA0-9636-EE4FEBD6FACB}" type="presParOf" srcId="{1F42B4E7-61AC-4773-BDA6-B0A4D123DE25}" destId="{4EAB78EE-8AEF-4811-8E80-41725E723F1A}" srcOrd="0" destOrd="0" presId="urn:microsoft.com/office/officeart/2018/2/layout/IconVerticalSolidList"/>
    <dgm:cxn modelId="{25C73490-F12E-49EE-87C1-0A3962B73565}" type="presParOf" srcId="{4EAB78EE-8AEF-4811-8E80-41725E723F1A}" destId="{7107906B-E44E-44CB-B043-267AC2113855}" srcOrd="0" destOrd="0" presId="urn:microsoft.com/office/officeart/2018/2/layout/IconVerticalSolidList"/>
    <dgm:cxn modelId="{535085B8-14CD-42AE-98F1-D9F0D4BF4A38}" type="presParOf" srcId="{4EAB78EE-8AEF-4811-8E80-41725E723F1A}" destId="{AB8D40BF-CE8C-4481-AC3E-F5D5601175B2}" srcOrd="1" destOrd="0" presId="urn:microsoft.com/office/officeart/2018/2/layout/IconVerticalSolidList"/>
    <dgm:cxn modelId="{92C9F06C-35BB-4E62-B0E1-859764961218}" type="presParOf" srcId="{4EAB78EE-8AEF-4811-8E80-41725E723F1A}" destId="{B2F98904-43DF-40E3-90C7-6E852D532451}" srcOrd="2" destOrd="0" presId="urn:microsoft.com/office/officeart/2018/2/layout/IconVerticalSolidList"/>
    <dgm:cxn modelId="{976CA761-049D-4F4E-B938-6514E724998B}" type="presParOf" srcId="{4EAB78EE-8AEF-4811-8E80-41725E723F1A}" destId="{63D29287-9746-4906-A1FC-064C99200D5B}" srcOrd="3" destOrd="0" presId="urn:microsoft.com/office/officeart/2018/2/layout/IconVerticalSolidList"/>
    <dgm:cxn modelId="{68BEA074-03AA-4799-9350-8824B75F0565}" type="presParOf" srcId="{1F42B4E7-61AC-4773-BDA6-B0A4D123DE25}" destId="{26973A5E-8319-48DA-AF4E-5DB276568D10}" srcOrd="1" destOrd="0" presId="urn:microsoft.com/office/officeart/2018/2/layout/IconVerticalSolidList"/>
    <dgm:cxn modelId="{83FC11D5-944B-4474-BC8A-71FF9076DB59}" type="presParOf" srcId="{1F42B4E7-61AC-4773-BDA6-B0A4D123DE25}" destId="{FA6677F2-D6EB-4E27-91B7-40D326897857}" srcOrd="2" destOrd="0" presId="urn:microsoft.com/office/officeart/2018/2/layout/IconVerticalSolidList"/>
    <dgm:cxn modelId="{F6E840BC-F5AE-442C-B694-CFFF51367C77}" type="presParOf" srcId="{FA6677F2-D6EB-4E27-91B7-40D326897857}" destId="{F78BC0A2-DE55-460B-BFF9-91581195DE8B}" srcOrd="0" destOrd="0" presId="urn:microsoft.com/office/officeart/2018/2/layout/IconVerticalSolidList"/>
    <dgm:cxn modelId="{48DD1E73-B047-4653-88B6-8765042F3414}" type="presParOf" srcId="{FA6677F2-D6EB-4E27-91B7-40D326897857}" destId="{B86B8E4B-655D-468D-9104-C82EF2292BFB}" srcOrd="1" destOrd="0" presId="urn:microsoft.com/office/officeart/2018/2/layout/IconVerticalSolidList"/>
    <dgm:cxn modelId="{B2D4B73E-75FD-4DF6-BFA5-1C518C757592}" type="presParOf" srcId="{FA6677F2-D6EB-4E27-91B7-40D326897857}" destId="{8302C0E3-6521-40FF-97E2-A5D03D77CBB4}" srcOrd="2" destOrd="0" presId="urn:microsoft.com/office/officeart/2018/2/layout/IconVerticalSolidList"/>
    <dgm:cxn modelId="{FA5A4798-5230-43B6-BBC2-74AC15897C69}" type="presParOf" srcId="{FA6677F2-D6EB-4E27-91B7-40D326897857}" destId="{5DE820FE-CD0C-401C-BF1D-B127C8CF9B98}" srcOrd="3" destOrd="0" presId="urn:microsoft.com/office/officeart/2018/2/layout/IconVerticalSolidList"/>
    <dgm:cxn modelId="{9297E93C-CA8B-458E-889C-947836DEF12C}" type="presParOf" srcId="{1F42B4E7-61AC-4773-BDA6-B0A4D123DE25}" destId="{5F063FF7-590F-407F-BFED-472132E2A48A}" srcOrd="3" destOrd="0" presId="urn:microsoft.com/office/officeart/2018/2/layout/IconVerticalSolidList"/>
    <dgm:cxn modelId="{C7F592CD-69E7-4D2A-A084-ECDFF7AAFA22}" type="presParOf" srcId="{1F42B4E7-61AC-4773-BDA6-B0A4D123DE25}" destId="{480CAA53-3493-4B3D-843E-8EC42DE2250D}" srcOrd="4" destOrd="0" presId="urn:microsoft.com/office/officeart/2018/2/layout/IconVerticalSolidList"/>
    <dgm:cxn modelId="{090A4D8D-AF71-42FF-88C9-1CE7234786EE}" type="presParOf" srcId="{480CAA53-3493-4B3D-843E-8EC42DE2250D}" destId="{CD336BDD-8ECF-4BDD-9B0C-55E3AB72B927}" srcOrd="0" destOrd="0" presId="urn:microsoft.com/office/officeart/2018/2/layout/IconVerticalSolidList"/>
    <dgm:cxn modelId="{B1687013-EB55-4E63-9495-9EED384E0F71}" type="presParOf" srcId="{480CAA53-3493-4B3D-843E-8EC42DE2250D}" destId="{486D447F-B055-47BE-B1E3-9B53B0B0AC21}" srcOrd="1" destOrd="0" presId="urn:microsoft.com/office/officeart/2018/2/layout/IconVerticalSolidList"/>
    <dgm:cxn modelId="{75F2845F-69CA-42DB-A32E-AEE91656036E}" type="presParOf" srcId="{480CAA53-3493-4B3D-843E-8EC42DE2250D}" destId="{615003E8-C443-43D7-AA9A-8EF360C54B52}" srcOrd="2" destOrd="0" presId="urn:microsoft.com/office/officeart/2018/2/layout/IconVerticalSolidList"/>
    <dgm:cxn modelId="{6E67C8AA-14C9-4FE8-AD3A-D6F676B57EBA}" type="presParOf" srcId="{480CAA53-3493-4B3D-843E-8EC42DE2250D}" destId="{F4CF24D3-6B24-4BF8-9FCE-31854C620E78}" srcOrd="3" destOrd="0" presId="urn:microsoft.com/office/officeart/2018/2/layout/IconVerticalSolidList"/>
    <dgm:cxn modelId="{AA9970D6-6B40-45B2-922A-718B8B20414C}" type="presParOf" srcId="{1F42B4E7-61AC-4773-BDA6-B0A4D123DE25}" destId="{4F91B8CB-4332-48C4-96A5-1F6F9E793DF3}" srcOrd="5" destOrd="0" presId="urn:microsoft.com/office/officeart/2018/2/layout/IconVerticalSolidList"/>
    <dgm:cxn modelId="{C44BD9B3-2218-4F4B-9C43-9633F2F493BC}" type="presParOf" srcId="{1F42B4E7-61AC-4773-BDA6-B0A4D123DE25}" destId="{C3C19E32-FEF2-40B7-AAE5-071C6AB956C6}" srcOrd="6" destOrd="0" presId="urn:microsoft.com/office/officeart/2018/2/layout/IconVerticalSolidList"/>
    <dgm:cxn modelId="{EEED3A15-3ED7-4C8C-A361-F03BB214E8A2}" type="presParOf" srcId="{C3C19E32-FEF2-40B7-AAE5-071C6AB956C6}" destId="{FC6C729C-B247-4B02-B42E-1123E01B4261}" srcOrd="0" destOrd="0" presId="urn:microsoft.com/office/officeart/2018/2/layout/IconVerticalSolidList"/>
    <dgm:cxn modelId="{D202E08D-C0D8-46F6-857C-833AC3D1F2F6}" type="presParOf" srcId="{C3C19E32-FEF2-40B7-AAE5-071C6AB956C6}" destId="{5F28C1B7-54C2-4B1F-A49F-2F39FE29E3B6}" srcOrd="1" destOrd="0" presId="urn:microsoft.com/office/officeart/2018/2/layout/IconVerticalSolidList"/>
    <dgm:cxn modelId="{3038EF68-ADE7-4D3C-AECB-B757186117A9}" type="presParOf" srcId="{C3C19E32-FEF2-40B7-AAE5-071C6AB956C6}" destId="{83BC6DA6-B731-4DDF-9584-EABD31D5C453}" srcOrd="2" destOrd="0" presId="urn:microsoft.com/office/officeart/2018/2/layout/IconVerticalSolidList"/>
    <dgm:cxn modelId="{17AFCE91-412A-4DE2-8E1D-3A27CE2DB436}" type="presParOf" srcId="{C3C19E32-FEF2-40B7-AAE5-071C6AB956C6}" destId="{60BB2751-4A4D-4B7E-864B-07313AA87B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AC29F-434C-4FF4-854C-F5C2184717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C200482-ACC6-43C3-8F6A-6A5F55A495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 err="1">
              <a:latin typeface="Aptos" panose="020B0004020202020204" pitchFamily="34" charset="0"/>
            </a:rPr>
            <a:t>ePub</a:t>
          </a:r>
          <a:r>
            <a:rPr lang="en-US" sz="2400" b="1" dirty="0">
              <a:latin typeface="Aptos" panose="020B0004020202020204" pitchFamily="34" charset="0"/>
            </a:rPr>
            <a:t>:</a:t>
          </a:r>
          <a:r>
            <a:rPr lang="en-US" sz="2400" dirty="0">
              <a:latin typeface="Aptos" panose="020B0004020202020204" pitchFamily="34" charset="0"/>
            </a:rPr>
            <a:t> digital publishing file that can be read through an app or program on different types of devices , allows for customization</a:t>
          </a:r>
        </a:p>
      </dgm:t>
    </dgm:pt>
    <dgm:pt modelId="{F64996B7-149B-470C-A362-E7C4A5CF73F1}" type="parTrans" cxnId="{AC280662-00C9-4F00-A502-923B88E9FFCC}">
      <dgm:prSet/>
      <dgm:spPr/>
      <dgm:t>
        <a:bodyPr/>
        <a:lstStyle/>
        <a:p>
          <a:endParaRPr lang="en-US"/>
        </a:p>
      </dgm:t>
    </dgm:pt>
    <dgm:pt modelId="{59B714EE-4911-4C89-B120-AAEB946A268F}" type="sibTrans" cxnId="{AC280662-00C9-4F00-A502-923B88E9FFCC}">
      <dgm:prSet/>
      <dgm:spPr/>
      <dgm:t>
        <a:bodyPr/>
        <a:lstStyle/>
        <a:p>
          <a:endParaRPr lang="en-US"/>
        </a:p>
      </dgm:t>
    </dgm:pt>
    <dgm:pt modelId="{2B6F30F7-3C2A-4537-823F-4B75F140D2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0" dirty="0" err="1">
              <a:latin typeface="Aptos" panose="020B0004020202020204" pitchFamily="34" charset="0"/>
            </a:rPr>
            <a:t>BeeLine</a:t>
          </a:r>
          <a:r>
            <a:rPr lang="en-US" sz="2400" b="1" i="0" dirty="0">
              <a:latin typeface="Aptos" panose="020B0004020202020204" pitchFamily="34" charset="0"/>
            </a:rPr>
            <a:t> Reader: </a:t>
          </a:r>
          <a:r>
            <a:rPr lang="en-US" sz="2400" b="0" i="0" dirty="0">
              <a:latin typeface="Aptos" panose="020B0004020202020204" pitchFamily="34" charset="0"/>
            </a:rPr>
            <a:t>software system that uses color gradients to digital text to improve reading and the ability to focus </a:t>
          </a:r>
          <a:endParaRPr lang="en-US" sz="2400" dirty="0">
            <a:latin typeface="Aptos" panose="020B0004020202020204" pitchFamily="34" charset="0"/>
          </a:endParaRPr>
        </a:p>
      </dgm:t>
    </dgm:pt>
    <dgm:pt modelId="{C9917FC8-364E-4275-ACFE-58677DF512F2}" type="parTrans" cxnId="{93C3FF83-9482-44A3-8E09-C8AF51C23129}">
      <dgm:prSet/>
      <dgm:spPr/>
      <dgm:t>
        <a:bodyPr/>
        <a:lstStyle/>
        <a:p>
          <a:endParaRPr lang="en-US"/>
        </a:p>
      </dgm:t>
    </dgm:pt>
    <dgm:pt modelId="{743BC950-F60D-45DF-82BC-7A7FD3795818}" type="sibTrans" cxnId="{93C3FF83-9482-44A3-8E09-C8AF51C23129}">
      <dgm:prSet/>
      <dgm:spPr/>
      <dgm:t>
        <a:bodyPr/>
        <a:lstStyle/>
        <a:p>
          <a:endParaRPr lang="en-US"/>
        </a:p>
      </dgm:t>
    </dgm:pt>
    <dgm:pt modelId="{8B746284-8A4E-4843-850D-6F1D7575A2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latin typeface="+mn-lt"/>
            </a:rPr>
            <a:t>Translated Version:</a:t>
          </a:r>
          <a:r>
            <a:rPr lang="en-US" sz="2400" dirty="0">
              <a:latin typeface="+mn-lt"/>
            </a:rPr>
            <a:t> machine-generated of original in over 60 different languages</a:t>
          </a:r>
        </a:p>
      </dgm:t>
    </dgm:pt>
    <dgm:pt modelId="{55965AEB-508A-498B-8524-EBA3843D9BF4}" type="parTrans" cxnId="{E1C2B16D-7248-4F1E-8287-2B1447D1292A}">
      <dgm:prSet/>
      <dgm:spPr/>
      <dgm:t>
        <a:bodyPr/>
        <a:lstStyle/>
        <a:p>
          <a:endParaRPr lang="en-US"/>
        </a:p>
      </dgm:t>
    </dgm:pt>
    <dgm:pt modelId="{B12FC499-9079-49D0-8C69-B462EC5F30C7}" type="sibTrans" cxnId="{E1C2B16D-7248-4F1E-8287-2B1447D1292A}">
      <dgm:prSet/>
      <dgm:spPr/>
      <dgm:t>
        <a:bodyPr/>
        <a:lstStyle/>
        <a:p>
          <a:endParaRPr lang="en-US"/>
        </a:p>
      </dgm:t>
    </dgm:pt>
    <dgm:pt modelId="{32432704-379F-4D87-8548-69261434A8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3CEA1F-C605-42ED-BDC4-E0BE52984C69}" type="parTrans" cxnId="{B7E6AE2B-7540-4E93-B12E-E7F34D5ADC60}">
      <dgm:prSet/>
      <dgm:spPr/>
      <dgm:t>
        <a:bodyPr/>
        <a:lstStyle/>
        <a:p>
          <a:endParaRPr lang="en-US"/>
        </a:p>
      </dgm:t>
    </dgm:pt>
    <dgm:pt modelId="{AE8A0340-60EE-4E1B-B78F-4B36D5151534}" type="sibTrans" cxnId="{B7E6AE2B-7540-4E93-B12E-E7F34D5ADC60}">
      <dgm:prSet/>
      <dgm:spPr/>
      <dgm:t>
        <a:bodyPr/>
        <a:lstStyle/>
        <a:p>
          <a:endParaRPr lang="en-US"/>
        </a:p>
      </dgm:t>
    </dgm:pt>
    <dgm:pt modelId="{1F42B4E7-61AC-4773-BDA6-B0A4D123DE25}" type="pres">
      <dgm:prSet presAssocID="{BEFAC29F-434C-4FF4-854C-F5C21847172C}" presName="root" presStyleCnt="0">
        <dgm:presLayoutVars>
          <dgm:dir/>
          <dgm:resizeHandles val="exact"/>
        </dgm:presLayoutVars>
      </dgm:prSet>
      <dgm:spPr/>
    </dgm:pt>
    <dgm:pt modelId="{4EAB78EE-8AEF-4811-8E80-41725E723F1A}" type="pres">
      <dgm:prSet presAssocID="{9C200482-ACC6-43C3-8F6A-6A5F55A4953D}" presName="compNode" presStyleCnt="0"/>
      <dgm:spPr/>
    </dgm:pt>
    <dgm:pt modelId="{7107906B-E44E-44CB-B043-267AC2113855}" type="pres">
      <dgm:prSet presAssocID="{9C200482-ACC6-43C3-8F6A-6A5F55A4953D}" presName="bgRect" presStyleLbl="bgShp" presStyleIdx="0" presStyleCnt="4" custScaleY="12782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AB8D40BF-CE8C-4481-AC3E-F5D5601175B2}" type="pres">
      <dgm:prSet presAssocID="{9C200482-ACC6-43C3-8F6A-6A5F55A4953D}" presName="icon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B2F98904-43DF-40E3-90C7-6E852D532451}" type="pres">
      <dgm:prSet presAssocID="{9C200482-ACC6-43C3-8F6A-6A5F55A4953D}" presName="spaceRect" presStyleCnt="0"/>
      <dgm:spPr/>
    </dgm:pt>
    <dgm:pt modelId="{63D29287-9746-4906-A1FC-064C99200D5B}" type="pres">
      <dgm:prSet presAssocID="{9C200482-ACC6-43C3-8F6A-6A5F55A4953D}" presName="parTx" presStyleLbl="revTx" presStyleIdx="0" presStyleCnt="4">
        <dgm:presLayoutVars>
          <dgm:chMax val="0"/>
          <dgm:chPref val="0"/>
        </dgm:presLayoutVars>
      </dgm:prSet>
      <dgm:spPr/>
    </dgm:pt>
    <dgm:pt modelId="{26973A5E-8319-48DA-AF4E-5DB276568D10}" type="pres">
      <dgm:prSet presAssocID="{59B714EE-4911-4C89-B120-AAEB946A268F}" presName="sibTrans" presStyleCnt="0"/>
      <dgm:spPr/>
    </dgm:pt>
    <dgm:pt modelId="{FA6677F2-D6EB-4E27-91B7-40D326897857}" type="pres">
      <dgm:prSet presAssocID="{2B6F30F7-3C2A-4537-823F-4B75F140D2F5}" presName="compNode" presStyleCnt="0"/>
      <dgm:spPr/>
    </dgm:pt>
    <dgm:pt modelId="{F78BC0A2-DE55-460B-BFF9-91581195DE8B}" type="pres">
      <dgm:prSet presAssocID="{2B6F30F7-3C2A-4537-823F-4B75F140D2F5}" presName="bgRect" presStyleLbl="bgShp" presStyleIdx="1" presStyleCnt="4" custScaleY="12143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B86B8E4B-655D-468D-9104-C82EF2292BFB}" type="pres">
      <dgm:prSet presAssocID="{2B6F30F7-3C2A-4537-823F-4B75F140D2F5}" presName="icon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2000" b="-12000"/>
          </a:stretch>
        </a:blipFill>
        <a:ln>
          <a:noFill/>
        </a:ln>
      </dgm:spPr>
    </dgm:pt>
    <dgm:pt modelId="{8302C0E3-6521-40FF-97E2-A5D03D77CBB4}" type="pres">
      <dgm:prSet presAssocID="{2B6F30F7-3C2A-4537-823F-4B75F140D2F5}" presName="spaceRect" presStyleCnt="0"/>
      <dgm:spPr/>
    </dgm:pt>
    <dgm:pt modelId="{5DE820FE-CD0C-401C-BF1D-B127C8CF9B98}" type="pres">
      <dgm:prSet presAssocID="{2B6F30F7-3C2A-4537-823F-4B75F140D2F5}" presName="parTx" presStyleLbl="revTx" presStyleIdx="1" presStyleCnt="4">
        <dgm:presLayoutVars>
          <dgm:chMax val="0"/>
          <dgm:chPref val="0"/>
        </dgm:presLayoutVars>
      </dgm:prSet>
      <dgm:spPr/>
    </dgm:pt>
    <dgm:pt modelId="{5F063FF7-590F-407F-BFED-472132E2A48A}" type="pres">
      <dgm:prSet presAssocID="{743BC950-F60D-45DF-82BC-7A7FD3795818}" presName="sibTrans" presStyleCnt="0"/>
      <dgm:spPr/>
    </dgm:pt>
    <dgm:pt modelId="{480CAA53-3493-4B3D-843E-8EC42DE2250D}" type="pres">
      <dgm:prSet presAssocID="{32432704-379F-4D87-8548-69261434A803}" presName="compNode" presStyleCnt="0"/>
      <dgm:spPr/>
    </dgm:pt>
    <dgm:pt modelId="{CD336BDD-8ECF-4BDD-9B0C-55E3AB72B927}" type="pres">
      <dgm:prSet presAssocID="{32432704-379F-4D87-8548-69261434A803}" presName="bgRect" presStyleLbl="bgShp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486D447F-B055-47BE-B1E3-9B53B0B0AC21}" type="pres">
      <dgm:prSet presAssocID="{32432704-379F-4D87-8548-69261434A803}" presName="icon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15003E8-C443-43D7-AA9A-8EF360C54B52}" type="pres">
      <dgm:prSet presAssocID="{32432704-379F-4D87-8548-69261434A803}" presName="spaceRect" presStyleCnt="0"/>
      <dgm:spPr/>
    </dgm:pt>
    <dgm:pt modelId="{F4CF24D3-6B24-4BF8-9FCE-31854C620E78}" type="pres">
      <dgm:prSet presAssocID="{32432704-379F-4D87-8548-69261434A803}" presName="parTx" presStyleLbl="revTx" presStyleIdx="2" presStyleCnt="4">
        <dgm:presLayoutVars>
          <dgm:chMax val="0"/>
          <dgm:chPref val="0"/>
        </dgm:presLayoutVars>
      </dgm:prSet>
      <dgm:spPr/>
    </dgm:pt>
    <dgm:pt modelId="{4F91B8CB-4332-48C4-96A5-1F6F9E793DF3}" type="pres">
      <dgm:prSet presAssocID="{AE8A0340-60EE-4E1B-B78F-4B36D5151534}" presName="sibTrans" presStyleCnt="0"/>
      <dgm:spPr/>
    </dgm:pt>
    <dgm:pt modelId="{C3C19E32-FEF2-40B7-AAE5-071C6AB956C6}" type="pres">
      <dgm:prSet presAssocID="{8B746284-8A4E-4843-850D-6F1D7575A259}" presName="compNode" presStyleCnt="0"/>
      <dgm:spPr/>
    </dgm:pt>
    <dgm:pt modelId="{FC6C729C-B247-4B02-B42E-1123E01B4261}" type="pres">
      <dgm:prSet presAssocID="{8B746284-8A4E-4843-850D-6F1D7575A259}" presName="bgRect" presStyleLbl="bgShp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5F28C1B7-54C2-4B1F-A49F-2F39FE29E3B6}" type="pres">
      <dgm:prSet presAssocID="{8B746284-8A4E-4843-850D-6F1D7575A259}" presName="iconRect" presStyleLbl="node1" presStyleIdx="3" presStyleCnt="4" custScaleX="133561" custScaleY="131376" custLinFactNeighborX="5115" custLinFactNeighborY="13491"/>
      <dgm:spPr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  <a:ln>
          <a:noFill/>
        </a:ln>
      </dgm:spPr>
    </dgm:pt>
    <dgm:pt modelId="{83BC6DA6-B731-4DDF-9584-EABD31D5C453}" type="pres">
      <dgm:prSet presAssocID="{8B746284-8A4E-4843-850D-6F1D7575A259}" presName="spaceRect" presStyleCnt="0"/>
      <dgm:spPr/>
    </dgm:pt>
    <dgm:pt modelId="{60BB2751-4A4D-4B7E-864B-07313AA87BB2}" type="pres">
      <dgm:prSet presAssocID="{8B746284-8A4E-4843-850D-6F1D7575A25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E6AE2B-7540-4E93-B12E-E7F34D5ADC60}" srcId="{BEFAC29F-434C-4FF4-854C-F5C21847172C}" destId="{32432704-379F-4D87-8548-69261434A803}" srcOrd="2" destOrd="0" parTransId="{A83CEA1F-C605-42ED-BDC4-E0BE52984C69}" sibTransId="{AE8A0340-60EE-4E1B-B78F-4B36D5151534}"/>
    <dgm:cxn modelId="{AC280662-00C9-4F00-A502-923B88E9FFCC}" srcId="{BEFAC29F-434C-4FF4-854C-F5C21847172C}" destId="{9C200482-ACC6-43C3-8F6A-6A5F55A4953D}" srcOrd="0" destOrd="0" parTransId="{F64996B7-149B-470C-A362-E7C4A5CF73F1}" sibTransId="{59B714EE-4911-4C89-B120-AAEB946A268F}"/>
    <dgm:cxn modelId="{E1C2B16D-7248-4F1E-8287-2B1447D1292A}" srcId="{BEFAC29F-434C-4FF4-854C-F5C21847172C}" destId="{8B746284-8A4E-4843-850D-6F1D7575A259}" srcOrd="3" destOrd="0" parTransId="{55965AEB-508A-498B-8524-EBA3843D9BF4}" sibTransId="{B12FC499-9079-49D0-8C69-B462EC5F30C7}"/>
    <dgm:cxn modelId="{92C30953-4C63-4122-AFF3-E700AD4F9FBD}" type="presOf" srcId="{8B746284-8A4E-4843-850D-6F1D7575A259}" destId="{60BB2751-4A4D-4B7E-864B-07313AA87BB2}" srcOrd="0" destOrd="0" presId="urn:microsoft.com/office/officeart/2018/2/layout/IconVerticalSolidList"/>
    <dgm:cxn modelId="{57C8C55A-590D-4171-9742-B91B60CD3654}" type="presOf" srcId="{BEFAC29F-434C-4FF4-854C-F5C21847172C}" destId="{1F42B4E7-61AC-4773-BDA6-B0A4D123DE25}" srcOrd="0" destOrd="0" presId="urn:microsoft.com/office/officeart/2018/2/layout/IconVerticalSolidList"/>
    <dgm:cxn modelId="{93C3FF83-9482-44A3-8E09-C8AF51C23129}" srcId="{BEFAC29F-434C-4FF4-854C-F5C21847172C}" destId="{2B6F30F7-3C2A-4537-823F-4B75F140D2F5}" srcOrd="1" destOrd="0" parTransId="{C9917FC8-364E-4275-ACFE-58677DF512F2}" sibTransId="{743BC950-F60D-45DF-82BC-7A7FD3795818}"/>
    <dgm:cxn modelId="{552663AB-850E-44FE-A5A1-3CEE8D24B8D9}" type="presOf" srcId="{2B6F30F7-3C2A-4537-823F-4B75F140D2F5}" destId="{5DE820FE-CD0C-401C-BF1D-B127C8CF9B98}" srcOrd="0" destOrd="0" presId="urn:microsoft.com/office/officeart/2018/2/layout/IconVerticalSolidList"/>
    <dgm:cxn modelId="{8DFC47CF-E2DD-488A-AAB7-3D5DF68B84B2}" type="presOf" srcId="{32432704-379F-4D87-8548-69261434A803}" destId="{F4CF24D3-6B24-4BF8-9FCE-31854C620E78}" srcOrd="0" destOrd="0" presId="urn:microsoft.com/office/officeart/2018/2/layout/IconVerticalSolidList"/>
    <dgm:cxn modelId="{E40F34F2-2A77-4EEC-9356-315CD8579B64}" type="presOf" srcId="{9C200482-ACC6-43C3-8F6A-6A5F55A4953D}" destId="{63D29287-9746-4906-A1FC-064C99200D5B}" srcOrd="0" destOrd="0" presId="urn:microsoft.com/office/officeart/2018/2/layout/IconVerticalSolidList"/>
    <dgm:cxn modelId="{4A18B148-94A9-4DA0-9636-EE4FEBD6FACB}" type="presParOf" srcId="{1F42B4E7-61AC-4773-BDA6-B0A4D123DE25}" destId="{4EAB78EE-8AEF-4811-8E80-41725E723F1A}" srcOrd="0" destOrd="0" presId="urn:microsoft.com/office/officeart/2018/2/layout/IconVerticalSolidList"/>
    <dgm:cxn modelId="{25C73490-F12E-49EE-87C1-0A3962B73565}" type="presParOf" srcId="{4EAB78EE-8AEF-4811-8E80-41725E723F1A}" destId="{7107906B-E44E-44CB-B043-267AC2113855}" srcOrd="0" destOrd="0" presId="urn:microsoft.com/office/officeart/2018/2/layout/IconVerticalSolidList"/>
    <dgm:cxn modelId="{535085B8-14CD-42AE-98F1-D9F0D4BF4A38}" type="presParOf" srcId="{4EAB78EE-8AEF-4811-8E80-41725E723F1A}" destId="{AB8D40BF-CE8C-4481-AC3E-F5D5601175B2}" srcOrd="1" destOrd="0" presId="urn:microsoft.com/office/officeart/2018/2/layout/IconVerticalSolidList"/>
    <dgm:cxn modelId="{92C9F06C-35BB-4E62-B0E1-859764961218}" type="presParOf" srcId="{4EAB78EE-8AEF-4811-8E80-41725E723F1A}" destId="{B2F98904-43DF-40E3-90C7-6E852D532451}" srcOrd="2" destOrd="0" presId="urn:microsoft.com/office/officeart/2018/2/layout/IconVerticalSolidList"/>
    <dgm:cxn modelId="{976CA761-049D-4F4E-B938-6514E724998B}" type="presParOf" srcId="{4EAB78EE-8AEF-4811-8E80-41725E723F1A}" destId="{63D29287-9746-4906-A1FC-064C99200D5B}" srcOrd="3" destOrd="0" presId="urn:microsoft.com/office/officeart/2018/2/layout/IconVerticalSolidList"/>
    <dgm:cxn modelId="{68BEA074-03AA-4799-9350-8824B75F0565}" type="presParOf" srcId="{1F42B4E7-61AC-4773-BDA6-B0A4D123DE25}" destId="{26973A5E-8319-48DA-AF4E-5DB276568D10}" srcOrd="1" destOrd="0" presId="urn:microsoft.com/office/officeart/2018/2/layout/IconVerticalSolidList"/>
    <dgm:cxn modelId="{83FC11D5-944B-4474-BC8A-71FF9076DB59}" type="presParOf" srcId="{1F42B4E7-61AC-4773-BDA6-B0A4D123DE25}" destId="{FA6677F2-D6EB-4E27-91B7-40D326897857}" srcOrd="2" destOrd="0" presId="urn:microsoft.com/office/officeart/2018/2/layout/IconVerticalSolidList"/>
    <dgm:cxn modelId="{F6E840BC-F5AE-442C-B694-CFFF51367C77}" type="presParOf" srcId="{FA6677F2-D6EB-4E27-91B7-40D326897857}" destId="{F78BC0A2-DE55-460B-BFF9-91581195DE8B}" srcOrd="0" destOrd="0" presId="urn:microsoft.com/office/officeart/2018/2/layout/IconVerticalSolidList"/>
    <dgm:cxn modelId="{48DD1E73-B047-4653-88B6-8765042F3414}" type="presParOf" srcId="{FA6677F2-D6EB-4E27-91B7-40D326897857}" destId="{B86B8E4B-655D-468D-9104-C82EF2292BFB}" srcOrd="1" destOrd="0" presId="urn:microsoft.com/office/officeart/2018/2/layout/IconVerticalSolidList"/>
    <dgm:cxn modelId="{B2D4B73E-75FD-4DF6-BFA5-1C518C757592}" type="presParOf" srcId="{FA6677F2-D6EB-4E27-91B7-40D326897857}" destId="{8302C0E3-6521-40FF-97E2-A5D03D77CBB4}" srcOrd="2" destOrd="0" presId="urn:microsoft.com/office/officeart/2018/2/layout/IconVerticalSolidList"/>
    <dgm:cxn modelId="{FA5A4798-5230-43B6-BBC2-74AC15897C69}" type="presParOf" srcId="{FA6677F2-D6EB-4E27-91B7-40D326897857}" destId="{5DE820FE-CD0C-401C-BF1D-B127C8CF9B98}" srcOrd="3" destOrd="0" presId="urn:microsoft.com/office/officeart/2018/2/layout/IconVerticalSolidList"/>
    <dgm:cxn modelId="{9297E93C-CA8B-458E-889C-947836DEF12C}" type="presParOf" srcId="{1F42B4E7-61AC-4773-BDA6-B0A4D123DE25}" destId="{5F063FF7-590F-407F-BFED-472132E2A48A}" srcOrd="3" destOrd="0" presId="urn:microsoft.com/office/officeart/2018/2/layout/IconVerticalSolidList"/>
    <dgm:cxn modelId="{C7F592CD-69E7-4D2A-A084-ECDFF7AAFA22}" type="presParOf" srcId="{1F42B4E7-61AC-4773-BDA6-B0A4D123DE25}" destId="{480CAA53-3493-4B3D-843E-8EC42DE2250D}" srcOrd="4" destOrd="0" presId="urn:microsoft.com/office/officeart/2018/2/layout/IconVerticalSolidList"/>
    <dgm:cxn modelId="{090A4D8D-AF71-42FF-88C9-1CE7234786EE}" type="presParOf" srcId="{480CAA53-3493-4B3D-843E-8EC42DE2250D}" destId="{CD336BDD-8ECF-4BDD-9B0C-55E3AB72B927}" srcOrd="0" destOrd="0" presId="urn:microsoft.com/office/officeart/2018/2/layout/IconVerticalSolidList"/>
    <dgm:cxn modelId="{B1687013-EB55-4E63-9495-9EED384E0F71}" type="presParOf" srcId="{480CAA53-3493-4B3D-843E-8EC42DE2250D}" destId="{486D447F-B055-47BE-B1E3-9B53B0B0AC21}" srcOrd="1" destOrd="0" presId="urn:microsoft.com/office/officeart/2018/2/layout/IconVerticalSolidList"/>
    <dgm:cxn modelId="{75F2845F-69CA-42DB-A32E-AEE91656036E}" type="presParOf" srcId="{480CAA53-3493-4B3D-843E-8EC42DE2250D}" destId="{615003E8-C443-43D7-AA9A-8EF360C54B52}" srcOrd="2" destOrd="0" presId="urn:microsoft.com/office/officeart/2018/2/layout/IconVerticalSolidList"/>
    <dgm:cxn modelId="{6E67C8AA-14C9-4FE8-AD3A-D6F676B57EBA}" type="presParOf" srcId="{480CAA53-3493-4B3D-843E-8EC42DE2250D}" destId="{F4CF24D3-6B24-4BF8-9FCE-31854C620E78}" srcOrd="3" destOrd="0" presId="urn:microsoft.com/office/officeart/2018/2/layout/IconVerticalSolidList"/>
    <dgm:cxn modelId="{AA9970D6-6B40-45B2-922A-718B8B20414C}" type="presParOf" srcId="{1F42B4E7-61AC-4773-BDA6-B0A4D123DE25}" destId="{4F91B8CB-4332-48C4-96A5-1F6F9E793DF3}" srcOrd="5" destOrd="0" presId="urn:microsoft.com/office/officeart/2018/2/layout/IconVerticalSolidList"/>
    <dgm:cxn modelId="{C44BD9B3-2218-4F4B-9C43-9633F2F493BC}" type="presParOf" srcId="{1F42B4E7-61AC-4773-BDA6-B0A4D123DE25}" destId="{C3C19E32-FEF2-40B7-AAE5-071C6AB956C6}" srcOrd="6" destOrd="0" presId="urn:microsoft.com/office/officeart/2018/2/layout/IconVerticalSolidList"/>
    <dgm:cxn modelId="{EEED3A15-3ED7-4C8C-A361-F03BB214E8A2}" type="presParOf" srcId="{C3C19E32-FEF2-40B7-AAE5-071C6AB956C6}" destId="{FC6C729C-B247-4B02-B42E-1123E01B4261}" srcOrd="0" destOrd="0" presId="urn:microsoft.com/office/officeart/2018/2/layout/IconVerticalSolidList"/>
    <dgm:cxn modelId="{D202E08D-C0D8-46F6-857C-833AC3D1F2F6}" type="presParOf" srcId="{C3C19E32-FEF2-40B7-AAE5-071C6AB956C6}" destId="{5F28C1B7-54C2-4B1F-A49F-2F39FE29E3B6}" srcOrd="1" destOrd="0" presId="urn:microsoft.com/office/officeart/2018/2/layout/IconVerticalSolidList"/>
    <dgm:cxn modelId="{3038EF68-ADE7-4D3C-AECB-B757186117A9}" type="presParOf" srcId="{C3C19E32-FEF2-40B7-AAE5-071C6AB956C6}" destId="{83BC6DA6-B731-4DDF-9584-EABD31D5C453}" srcOrd="2" destOrd="0" presId="urn:microsoft.com/office/officeart/2018/2/layout/IconVerticalSolidList"/>
    <dgm:cxn modelId="{17AFCE91-412A-4DE2-8E1D-3A27CE2DB436}" type="presParOf" srcId="{C3C19E32-FEF2-40B7-AAE5-071C6AB956C6}" destId="{60BB2751-4A4D-4B7E-864B-07313AA87B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906B-E44E-44CB-B043-267AC2113855}">
      <dsp:nvSpPr>
        <dsp:cNvPr id="0" name=""/>
        <dsp:cNvSpPr/>
      </dsp:nvSpPr>
      <dsp:spPr>
        <a:xfrm>
          <a:off x="0" y="324"/>
          <a:ext cx="11022013" cy="130423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B8D40BF-CE8C-4481-AC3E-F5D5601175B2}">
      <dsp:nvSpPr>
        <dsp:cNvPr id="0" name=""/>
        <dsp:cNvSpPr/>
      </dsp:nvSpPr>
      <dsp:spPr>
        <a:xfrm>
          <a:off x="308653" y="371846"/>
          <a:ext cx="561188" cy="56118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29287-9746-4906-A1FC-064C99200D5B}">
      <dsp:nvSpPr>
        <dsp:cNvPr id="0" name=""/>
        <dsp:cNvSpPr/>
      </dsp:nvSpPr>
      <dsp:spPr>
        <a:xfrm>
          <a:off x="1178495" y="142269"/>
          <a:ext cx="9843517" cy="102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6" tIns="107986" rIns="107986" bIns="10798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+mn-lt"/>
            </a:rPr>
            <a:t>Optical Character Recognition (OCR) PDF: </a:t>
          </a:r>
          <a:r>
            <a:rPr lang="en-US" sz="2300" b="0" i="0" kern="1200" dirty="0">
              <a:latin typeface="+mn-lt"/>
            </a:rPr>
            <a:t>analyses the content and converts the document into searchable text, critical for screen reader users.</a:t>
          </a:r>
          <a:endParaRPr lang="en-US" sz="2300" kern="1200" dirty="0">
            <a:latin typeface="+mn-lt"/>
          </a:endParaRPr>
        </a:p>
      </dsp:txBody>
      <dsp:txXfrm>
        <a:off x="1178495" y="142269"/>
        <a:ext cx="9843517" cy="1020342"/>
      </dsp:txXfrm>
    </dsp:sp>
    <dsp:sp modelId="{F78BC0A2-DE55-460B-BFF9-91581195DE8B}">
      <dsp:nvSpPr>
        <dsp:cNvPr id="0" name=""/>
        <dsp:cNvSpPr/>
      </dsp:nvSpPr>
      <dsp:spPr>
        <a:xfrm>
          <a:off x="0" y="1559642"/>
          <a:ext cx="11022013" cy="12390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86B8E4B-655D-468D-9104-C82EF2292BFB}">
      <dsp:nvSpPr>
        <dsp:cNvPr id="0" name=""/>
        <dsp:cNvSpPr/>
      </dsp:nvSpPr>
      <dsp:spPr>
        <a:xfrm>
          <a:off x="308653" y="1898574"/>
          <a:ext cx="561188" cy="56118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820FE-CD0C-401C-BF1D-B127C8CF9B98}">
      <dsp:nvSpPr>
        <dsp:cNvPr id="0" name=""/>
        <dsp:cNvSpPr/>
      </dsp:nvSpPr>
      <dsp:spPr>
        <a:xfrm>
          <a:off x="1178495" y="1668997"/>
          <a:ext cx="9843517" cy="102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6" tIns="107986" rIns="107986" bIns="1079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</a:rPr>
            <a:t>Tagged PDF: </a:t>
          </a:r>
          <a:r>
            <a:rPr lang="en-US" sz="2400" b="0" i="0" kern="1200" dirty="0">
              <a:latin typeface="+mn-lt"/>
            </a:rPr>
            <a:t>tags and elements (i.e. blockquote or title paragraph) add meaning and structure to a page</a:t>
          </a:r>
          <a:endParaRPr lang="en-US" sz="2400" kern="1200" dirty="0">
            <a:latin typeface="+mn-lt"/>
          </a:endParaRPr>
        </a:p>
      </dsp:txBody>
      <dsp:txXfrm>
        <a:off x="1178495" y="1668997"/>
        <a:ext cx="9843517" cy="1020342"/>
      </dsp:txXfrm>
    </dsp:sp>
    <dsp:sp modelId="{CD336BDD-8ECF-4BDD-9B0C-55E3AB72B927}">
      <dsp:nvSpPr>
        <dsp:cNvPr id="0" name=""/>
        <dsp:cNvSpPr/>
      </dsp:nvSpPr>
      <dsp:spPr>
        <a:xfrm>
          <a:off x="0" y="3053780"/>
          <a:ext cx="11022013" cy="10203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86D447F-B055-47BE-B1E3-9B53B0B0AC21}">
      <dsp:nvSpPr>
        <dsp:cNvPr id="0" name=""/>
        <dsp:cNvSpPr/>
      </dsp:nvSpPr>
      <dsp:spPr>
        <a:xfrm>
          <a:off x="308653" y="3283357"/>
          <a:ext cx="561188" cy="56118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F24D3-6B24-4BF8-9FCE-31854C620E78}">
      <dsp:nvSpPr>
        <dsp:cNvPr id="0" name=""/>
        <dsp:cNvSpPr/>
      </dsp:nvSpPr>
      <dsp:spPr>
        <a:xfrm>
          <a:off x="1178495" y="3053780"/>
          <a:ext cx="9843517" cy="102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6" tIns="107986" rIns="107986" bIns="1079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178495" y="3053780"/>
        <a:ext cx="9843517" cy="1020342"/>
      </dsp:txXfrm>
    </dsp:sp>
    <dsp:sp modelId="{FC6C729C-B247-4B02-B42E-1123E01B4261}">
      <dsp:nvSpPr>
        <dsp:cNvPr id="0" name=""/>
        <dsp:cNvSpPr/>
      </dsp:nvSpPr>
      <dsp:spPr>
        <a:xfrm>
          <a:off x="0" y="4329532"/>
          <a:ext cx="11022013" cy="10203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F28C1B7-54C2-4B1F-A49F-2F39FE29E3B6}">
      <dsp:nvSpPr>
        <dsp:cNvPr id="0" name=""/>
        <dsp:cNvSpPr/>
      </dsp:nvSpPr>
      <dsp:spPr>
        <a:xfrm>
          <a:off x="308653" y="4614674"/>
          <a:ext cx="561188" cy="561188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B2751-4A4D-4B7E-864B-07313AA87BB2}">
      <dsp:nvSpPr>
        <dsp:cNvPr id="0" name=""/>
        <dsp:cNvSpPr/>
      </dsp:nvSpPr>
      <dsp:spPr>
        <a:xfrm>
          <a:off x="1178495" y="4329208"/>
          <a:ext cx="9843517" cy="102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6" tIns="107986" rIns="107986" bIns="1079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</a:rPr>
            <a:t>HTML: </a:t>
          </a:r>
          <a:r>
            <a:rPr lang="en-US" sz="2400" b="0" i="0" kern="1200" dirty="0">
              <a:latin typeface="+mn-lt"/>
            </a:rPr>
            <a:t>web page version of a file that is responsive to screen size</a:t>
          </a:r>
          <a:endParaRPr lang="en-US" sz="2400" kern="1200" dirty="0">
            <a:latin typeface="+mn-lt"/>
          </a:endParaRPr>
        </a:p>
      </dsp:txBody>
      <dsp:txXfrm>
        <a:off x="1178495" y="4329208"/>
        <a:ext cx="9843517" cy="1020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906B-E44E-44CB-B043-267AC2113855}">
      <dsp:nvSpPr>
        <dsp:cNvPr id="0" name=""/>
        <dsp:cNvSpPr/>
      </dsp:nvSpPr>
      <dsp:spPr>
        <a:xfrm>
          <a:off x="0" y="324"/>
          <a:ext cx="10790238" cy="130423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B8D40BF-CE8C-4481-AC3E-F5D5601175B2}">
      <dsp:nvSpPr>
        <dsp:cNvPr id="0" name=""/>
        <dsp:cNvSpPr/>
      </dsp:nvSpPr>
      <dsp:spPr>
        <a:xfrm>
          <a:off x="308653" y="371846"/>
          <a:ext cx="561188" cy="56118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29287-9746-4906-A1FC-064C99200D5B}">
      <dsp:nvSpPr>
        <dsp:cNvPr id="0" name=""/>
        <dsp:cNvSpPr/>
      </dsp:nvSpPr>
      <dsp:spPr>
        <a:xfrm>
          <a:off x="1178495" y="142269"/>
          <a:ext cx="9611742" cy="102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6" tIns="107986" rIns="107986" bIns="1079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ptos" panose="020B0004020202020204" pitchFamily="34" charset="0"/>
            </a:rPr>
            <a:t>ePub</a:t>
          </a:r>
          <a:r>
            <a:rPr lang="en-US" sz="2400" b="1" kern="1200" dirty="0">
              <a:latin typeface="Aptos" panose="020B0004020202020204" pitchFamily="34" charset="0"/>
            </a:rPr>
            <a:t>:</a:t>
          </a:r>
          <a:r>
            <a:rPr lang="en-US" sz="2400" kern="1200" dirty="0">
              <a:latin typeface="Aptos" panose="020B0004020202020204" pitchFamily="34" charset="0"/>
            </a:rPr>
            <a:t> digital publishing file that can be read through an app or program on different types of devices , allows for customization</a:t>
          </a:r>
        </a:p>
      </dsp:txBody>
      <dsp:txXfrm>
        <a:off x="1178495" y="142269"/>
        <a:ext cx="9611742" cy="1020342"/>
      </dsp:txXfrm>
    </dsp:sp>
    <dsp:sp modelId="{F78BC0A2-DE55-460B-BFF9-91581195DE8B}">
      <dsp:nvSpPr>
        <dsp:cNvPr id="0" name=""/>
        <dsp:cNvSpPr/>
      </dsp:nvSpPr>
      <dsp:spPr>
        <a:xfrm>
          <a:off x="0" y="1559642"/>
          <a:ext cx="10790238" cy="12390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86B8E4B-655D-468D-9104-C82EF2292BFB}">
      <dsp:nvSpPr>
        <dsp:cNvPr id="0" name=""/>
        <dsp:cNvSpPr/>
      </dsp:nvSpPr>
      <dsp:spPr>
        <a:xfrm>
          <a:off x="308653" y="1898574"/>
          <a:ext cx="561188" cy="56118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2000" b="-1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820FE-CD0C-401C-BF1D-B127C8CF9B98}">
      <dsp:nvSpPr>
        <dsp:cNvPr id="0" name=""/>
        <dsp:cNvSpPr/>
      </dsp:nvSpPr>
      <dsp:spPr>
        <a:xfrm>
          <a:off x="1178495" y="1668997"/>
          <a:ext cx="9611742" cy="102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6" tIns="107986" rIns="107986" bIns="1079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 err="1">
              <a:latin typeface="Aptos" panose="020B0004020202020204" pitchFamily="34" charset="0"/>
            </a:rPr>
            <a:t>BeeLine</a:t>
          </a:r>
          <a:r>
            <a:rPr lang="en-US" sz="2400" b="1" i="0" kern="1200" dirty="0">
              <a:latin typeface="Aptos" panose="020B0004020202020204" pitchFamily="34" charset="0"/>
            </a:rPr>
            <a:t> Reader: </a:t>
          </a:r>
          <a:r>
            <a:rPr lang="en-US" sz="2400" b="0" i="0" kern="1200" dirty="0">
              <a:latin typeface="Aptos" panose="020B0004020202020204" pitchFamily="34" charset="0"/>
            </a:rPr>
            <a:t>software system that uses color gradients to digital text to improve reading and the ability to focus 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1178495" y="1668997"/>
        <a:ext cx="9611742" cy="1020342"/>
      </dsp:txXfrm>
    </dsp:sp>
    <dsp:sp modelId="{CD336BDD-8ECF-4BDD-9B0C-55E3AB72B927}">
      <dsp:nvSpPr>
        <dsp:cNvPr id="0" name=""/>
        <dsp:cNvSpPr/>
      </dsp:nvSpPr>
      <dsp:spPr>
        <a:xfrm>
          <a:off x="0" y="3053780"/>
          <a:ext cx="10790238" cy="10203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86D447F-B055-47BE-B1E3-9B53B0B0AC21}">
      <dsp:nvSpPr>
        <dsp:cNvPr id="0" name=""/>
        <dsp:cNvSpPr/>
      </dsp:nvSpPr>
      <dsp:spPr>
        <a:xfrm>
          <a:off x="308653" y="3283357"/>
          <a:ext cx="561188" cy="56118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F24D3-6B24-4BF8-9FCE-31854C620E78}">
      <dsp:nvSpPr>
        <dsp:cNvPr id="0" name=""/>
        <dsp:cNvSpPr/>
      </dsp:nvSpPr>
      <dsp:spPr>
        <a:xfrm>
          <a:off x="1178495" y="3053780"/>
          <a:ext cx="9611742" cy="102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6" tIns="107986" rIns="107986" bIns="1079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178495" y="3053780"/>
        <a:ext cx="9611742" cy="1020342"/>
      </dsp:txXfrm>
    </dsp:sp>
    <dsp:sp modelId="{FC6C729C-B247-4B02-B42E-1123E01B4261}">
      <dsp:nvSpPr>
        <dsp:cNvPr id="0" name=""/>
        <dsp:cNvSpPr/>
      </dsp:nvSpPr>
      <dsp:spPr>
        <a:xfrm>
          <a:off x="0" y="4329208"/>
          <a:ext cx="10790238" cy="10203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F28C1B7-54C2-4B1F-A49F-2F39FE29E3B6}">
      <dsp:nvSpPr>
        <dsp:cNvPr id="0" name=""/>
        <dsp:cNvSpPr/>
      </dsp:nvSpPr>
      <dsp:spPr>
        <a:xfrm>
          <a:off x="243188" y="4546456"/>
          <a:ext cx="749528" cy="737266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B2751-4A4D-4B7E-864B-07313AA87BB2}">
      <dsp:nvSpPr>
        <dsp:cNvPr id="0" name=""/>
        <dsp:cNvSpPr/>
      </dsp:nvSpPr>
      <dsp:spPr>
        <a:xfrm>
          <a:off x="1178495" y="4329208"/>
          <a:ext cx="9611742" cy="102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6" tIns="107986" rIns="107986" bIns="1079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Translated Version:</a:t>
          </a:r>
          <a:r>
            <a:rPr lang="en-US" sz="2400" kern="1200" dirty="0">
              <a:latin typeface="+mn-lt"/>
            </a:rPr>
            <a:t> machine-generated of original in over 60 different languages</a:t>
          </a:r>
        </a:p>
      </dsp:txBody>
      <dsp:txXfrm>
        <a:off x="1178495" y="4329208"/>
        <a:ext cx="9611742" cy="102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08153-922A-4A31-BBB5-02DAFE72124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EAA85-416A-4E6E-B2AF-5A1563AB3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7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315F5-5E2A-4514-A006-4ED212474E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9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F4022-7AF7-B44C-87BB-B0E6322D8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32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2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13.svg"/><Relationship Id="rId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30.sv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FA9AA-295B-B03E-4B9E-6BA1C2EAF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4"/>
            <a:ext cx="12195611" cy="68571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DF8FA6-B298-89B3-DF4E-9C9CF568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32280"/>
            <a:ext cx="5550108" cy="1855291"/>
          </a:xfrm>
        </p:spPr>
        <p:txBody>
          <a:bodyPr vert="horz" anchor="b" anchorCtr="0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CFD33B0-CF28-5395-A088-9D4A4BBCEA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549" y="5073312"/>
            <a:ext cx="5569359" cy="1147606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2AC4A0-D732-C11A-2AB5-5FB9D9E4F2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005" y="5546361"/>
            <a:ext cx="3888446" cy="8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91056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8432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200" y="1591056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84328"/>
            <a:ext cx="0" cy="4659312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6600" y="1591056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hone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0B1F6B-C065-D8E5-188E-3A5AA25B2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4624" y="1639003"/>
            <a:ext cx="2416402" cy="4866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6E6C2C-AF2C-2988-5FC7-26CCA5841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4208" y="1639003"/>
            <a:ext cx="2416401" cy="4866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8204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4523024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3C7FFE0-FFF8-0555-2536-90FCAA157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54766" y="2130690"/>
            <a:ext cx="2096119" cy="3806403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6CF489-FEF2-3377-6E9C-8A6F69B0BB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4349" y="2130690"/>
            <a:ext cx="2096119" cy="3806403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FA8583B-2E71-3248-EBB3-3FB713692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34D38B-D9AF-B3CB-64C4-B7CE2C5C38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1201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2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1EB66C9-CA94-00E3-42A9-20F09B0A83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6600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66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78203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78203"/>
            <a:ext cx="0" cy="4659312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91056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1591056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8432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DAB9D6C-F942-FB62-A403-60D153D421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4256884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41894F-3A3D-0590-C68A-85308B5795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8900" y="4256884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0FBBDA-B417-B206-978B-2089DEF7063E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13984"/>
            <a:ext cx="10820400" cy="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97A98D-9FE4-56BA-D305-6076CDEE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72655"/>
            <a:ext cx="12192000" cy="48538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50673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50673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8900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291162"/>
            <a:ext cx="50673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8900" y="1591056"/>
            <a:ext cx="50673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1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11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042E9-4417-2337-F432-F36DF7FA4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/>
        </p:blipFill>
        <p:spPr>
          <a:xfrm>
            <a:off x="0" y="824"/>
            <a:ext cx="12198214" cy="685717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6937" y="2057400"/>
            <a:ext cx="7229263" cy="2743200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28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B10031-B9A1-C98A-1C78-2949F24664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210" y="1691640"/>
            <a:ext cx="3477600" cy="347884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27EBB-DE83-D3AE-880A-38E95D08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4C55BB-5B6B-2BC9-1643-245132829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CA8AFF-CE4F-CCB6-4BEE-DD4C7BF7D6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98258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4266-3AE1-49A8-1A1B-1FFADBFC16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0950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9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E55C8-75C5-60DC-4CAF-C5D1B3837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3031FE-E318-2FDA-31F3-90E3E0548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9000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49F517-EAB8-E573-FDD7-E8CEBDDB23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79795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6595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C15948-603A-B8BC-C49A-A1695BA406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00073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739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3A00D-67F6-C419-F619-C4DA3FF61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59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629B85-89AA-B4E7-EC75-D1DFEBA441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9613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34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76DE425-89B9-8518-CCCE-AFA3CF962E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267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888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1DE125-071B-18A8-80D6-46B3D96735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8921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542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21260-FCB3-5463-0D5B-811935C12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>
          <a:xfrm>
            <a:off x="-1466" y="0"/>
            <a:ext cx="12192587" cy="68571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ACE658-F203-078B-7F37-B1A1A7BB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888" y="2488106"/>
            <a:ext cx="7576589" cy="1855291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21887" y="4523738"/>
            <a:ext cx="7576589" cy="1648462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CC6AD8A-A228-5635-FFA0-32701714A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888" y="683259"/>
            <a:ext cx="2580598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7492A4-9748-02C5-B694-097CEECCF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95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2585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937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36155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A4AA19F-7573-B91C-65E4-5A3FF91E8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294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6F3F5A-7C62-6B4F-D683-15A30F81B0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80739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697DD81-3A6D-0A70-D332-5E8B69BF1C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9752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E1D2D2A-716D-D41F-6C32-770BFDEC00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14309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A576368-3611-040E-E75A-E15C0D51777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3109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gradFill>
          <a:gsLst>
            <a:gs pos="100000">
              <a:schemeClr val="accent3"/>
            </a:gs>
            <a:gs pos="84000">
              <a:schemeClr val="accent2"/>
            </a:gs>
            <a:gs pos="53000">
              <a:schemeClr val="accent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B34769A1-B91A-783D-06A0-8D1590707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8"/>
            <a:ext cx="12196891" cy="68552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5185E2-9673-6C9D-2844-23102D01977B}"/>
              </a:ext>
            </a:extLst>
          </p:cNvPr>
          <p:cNvSpPr/>
          <p:nvPr userDrawn="1"/>
        </p:nvSpPr>
        <p:spPr>
          <a:xfrm>
            <a:off x="685801" y="685800"/>
            <a:ext cx="10820399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42A00F-54BB-8B45-F744-EDB5E6EC1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2" y="1371600"/>
            <a:ext cx="9448798" cy="4114800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buFontTx/>
              <a:buNone/>
              <a:defRPr sz="4800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F5277-A33D-418F-D2C6-D592A839955C}"/>
              </a:ext>
            </a:extLst>
          </p:cNvPr>
          <p:cNvSpPr/>
          <p:nvPr userDrawn="1"/>
        </p:nvSpPr>
        <p:spPr>
          <a:xfrm>
            <a:off x="685801" y="640080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9277BF21-0B82-7967-1682-668000D24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8"/>
            <a:ext cx="12196891" cy="685525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2B7EDE-3E4D-A42F-6EDB-938924D40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1617" y="937647"/>
            <a:ext cx="6328766" cy="498270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buFontTx/>
              <a:buNone/>
              <a:defRPr sz="4800"/>
            </a:lvl2pPr>
            <a:lvl3pPr marL="0" indent="0" algn="ctr">
              <a:buFontTx/>
              <a:buNone/>
              <a:defRPr sz="4800"/>
            </a:lvl3pPr>
            <a:lvl4pPr marL="0" indent="0" algn="ctr">
              <a:buFontTx/>
              <a:buNone/>
              <a:defRPr sz="4800"/>
            </a:lvl4pPr>
            <a:lvl5pPr marL="0" indent="0" algn="ctr">
              <a:buFontTx/>
              <a:buNone/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561EF12-1FFB-2B94-BBCA-3B6687E7D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17160" y="-3333750"/>
            <a:ext cx="2921000" cy="3333750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latin typeface="+mj-lt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A77C2A-D263-9C01-4EE6-B077E95C2957}"/>
              </a:ext>
            </a:extLst>
          </p:cNvPr>
          <p:cNvGrpSpPr/>
          <p:nvPr userDrawn="1"/>
        </p:nvGrpSpPr>
        <p:grpSpPr>
          <a:xfrm>
            <a:off x="-198620" y="262241"/>
            <a:ext cx="12589241" cy="6333518"/>
            <a:chOff x="-198620" y="239538"/>
            <a:chExt cx="12589241" cy="63335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E2C1EC1-F26A-E38C-0504-D9FE87805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-198620" y="239538"/>
              <a:ext cx="2866870" cy="23473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76F992-C6C3-CEF0-F771-3AFB5E77E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 rot="10800000">
              <a:off x="9523751" y="4225748"/>
              <a:ext cx="2866870" cy="2347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6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9277BF21-0B82-7967-1682-668000D24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8"/>
            <a:ext cx="12196891" cy="685525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2B7EDE-3E4D-A42F-6EDB-938924D40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2786" y="925035"/>
            <a:ext cx="7666429" cy="46502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buFontTx/>
              <a:buNone/>
              <a:defRPr sz="4800"/>
            </a:lvl2pPr>
            <a:lvl3pPr marL="0" indent="0" algn="ctr">
              <a:buFontTx/>
              <a:buNone/>
              <a:defRPr sz="4800"/>
            </a:lvl3pPr>
            <a:lvl4pPr marL="0" indent="0" algn="ctr">
              <a:buFontTx/>
              <a:buNone/>
              <a:defRPr sz="4800"/>
            </a:lvl4pPr>
            <a:lvl5pPr marL="0" indent="0" algn="ctr">
              <a:buFontTx/>
              <a:buNone/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561EF12-1FFB-2B94-BBCA-3B6687E7D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17160" y="-3333750"/>
            <a:ext cx="2921000" cy="3333750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latin typeface="+mj-lt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5876B-FB46-A3BD-1E55-E15CBDA5F8D9}"/>
              </a:ext>
            </a:extLst>
          </p:cNvPr>
          <p:cNvSpPr/>
          <p:nvPr userDrawn="1"/>
        </p:nvSpPr>
        <p:spPr>
          <a:xfrm>
            <a:off x="685800" y="1282700"/>
            <a:ext cx="10820400" cy="488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162"/>
            <a:ext cx="9448800" cy="6492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2888"/>
            <a:ext cx="9448800" cy="4293552"/>
          </a:xfrm>
        </p:spPr>
        <p:txBody>
          <a:bodyPr lIns="0" tIns="0" rIns="0" bIns="0" anchor="ctr">
            <a:normAutofit/>
          </a:bodyPr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sz="2800" b="0" i="0">
                <a:latin typeface="+mn-lt"/>
              </a:defRPr>
            </a:lvl1pPr>
            <a:lvl2pPr marL="228600" indent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2800"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800"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8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3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7312"/>
            <a:ext cx="2743200" cy="131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9A4B2F5-C276-14DB-E6F4-8A571AFB1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2386650"/>
            <a:ext cx="7772400" cy="17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T and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1D4C414-6859-0279-5748-49A4FAC22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" r="15"/>
          <a:stretch/>
        </p:blipFill>
        <p:spPr>
          <a:xfrm>
            <a:off x="1364104" y="4155753"/>
            <a:ext cx="3824706" cy="14169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95D4D0-6E83-1934-4030-EEA902943848}"/>
              </a:ext>
            </a:extLst>
          </p:cNvPr>
          <p:cNvGrpSpPr/>
          <p:nvPr userDrawn="1"/>
        </p:nvGrpSpPr>
        <p:grpSpPr>
          <a:xfrm>
            <a:off x="690732" y="2825004"/>
            <a:ext cx="5171450" cy="218960"/>
            <a:chOff x="1678111" y="4668600"/>
            <a:chExt cx="8419881" cy="35649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B73B755-BA21-0526-D8F9-0E5BACC16E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" r="6"/>
            <a:stretch/>
          </p:blipFill>
          <p:spPr>
            <a:xfrm>
              <a:off x="1678111" y="4668600"/>
              <a:ext cx="2663870" cy="35649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5A460D1-99C3-47FE-4DC4-01D65C6DF2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0" r="10"/>
            <a:stretch/>
          </p:blipFill>
          <p:spPr>
            <a:xfrm>
              <a:off x="8494067" y="4668600"/>
              <a:ext cx="1603925" cy="35649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E4B1F52-0659-C5BD-9E76-4A4244BE1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8" r="8"/>
            <a:stretch/>
          </p:blipFill>
          <p:spPr>
            <a:xfrm>
              <a:off x="5436220" y="4668600"/>
              <a:ext cx="1963607" cy="356498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2E8BD877-8A87-C396-3380-D3994BA4066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732" y="463463"/>
            <a:ext cx="5171450" cy="11958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EB1EB0-E89F-9CD7-0908-7DF706FE13B3}"/>
              </a:ext>
            </a:extLst>
          </p:cNvPr>
          <p:cNvCxnSpPr/>
          <p:nvPr userDrawn="1"/>
        </p:nvCxnSpPr>
        <p:spPr>
          <a:xfrm>
            <a:off x="690732" y="2167003"/>
            <a:ext cx="5171450" cy="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DAA9567-4D52-9864-F0A6-2261129F5C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4258" y="1"/>
            <a:ext cx="565774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13E9AB-1C2E-B00A-5E0A-6335C9345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0" y="824"/>
            <a:ext cx="12195611" cy="6857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399" cy="256032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14011F-6762-1DCB-C787-9DD4A6724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4"/>
            <a:ext cx="12192587" cy="6857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260953" cy="5486400"/>
          </a:xfrm>
        </p:spPr>
        <p:txBody>
          <a:bodyPr anchor="ctr" anchorCtr="0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EB67E5-80B8-5779-08EC-DAC38499FDE3}"/>
              </a:ext>
            </a:extLst>
          </p:cNvPr>
          <p:cNvSpPr/>
          <p:nvPr userDrawn="1"/>
        </p:nvSpPr>
        <p:spPr>
          <a:xfrm>
            <a:off x="10820400" y="640080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3AEB3E6-FC90-F36D-6133-B21D36216A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0200" y="-824"/>
            <a:ext cx="6781800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321EC1-F353-25AD-6CC3-134608CFBB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0" y="824"/>
            <a:ext cx="12195611" cy="68571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6FAE8F-25B3-352F-A9A6-8C036C9B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8106"/>
            <a:ext cx="4140199" cy="1855291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4523738"/>
            <a:ext cx="4140200" cy="1648462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F8CA4-0852-415F-6D3B-0F5D3F3D5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16071" y="683259"/>
            <a:ext cx="6190128" cy="548894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E347EF-72D7-0D15-7A47-DA8DC5F3C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683259"/>
            <a:ext cx="2580598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108204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F2A03D8-CC1E-991B-BE17-8E4E713C9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, 2nd level bulle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1056"/>
            <a:ext cx="10820400" cy="465931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295401-5477-46AE-2382-48F10AFF8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FA2BAF-FF40-C698-09F5-DA26C0CF0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89088"/>
            <a:ext cx="50673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1589088"/>
            <a:ext cx="50673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8908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5FA83228-368C-1C3F-9717-E3D4021B1C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er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7E5D30-827C-E9A1-52E8-112F0D781B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78203"/>
            <a:ext cx="5067300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218283"/>
            <a:ext cx="5067300" cy="4019232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E7B388-8CB2-B94A-0BEE-60A83411AC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8900" y="1578203"/>
            <a:ext cx="5067300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2218283"/>
            <a:ext cx="5067300" cy="4019232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78203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DDB5F2A-2E9E-88F5-1FE3-E472786127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89088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8908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200" y="1589088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89088"/>
            <a:ext cx="0" cy="4659312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6600" y="1589088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F8382F-08C4-9A90-13B0-D3185F535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header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FA8583B-2E71-3248-EBB3-3FB713692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34D38B-D9AF-B3CB-64C4-B7CE2C5C38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1201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2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1EB66C9-CA94-00E3-42A9-20F09B0A83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6600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66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78203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78203"/>
            <a:ext cx="0" cy="4659312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D358BBEC-40FA-5511-5B09-96124A832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gri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89088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1589088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8908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DAB9D6C-F942-FB62-A403-60D153D421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4261644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41894F-3A3D-0590-C68A-85308B5795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8900" y="4261644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0FBBDA-B417-B206-978B-2089DEF7063E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18744"/>
            <a:ext cx="10820400" cy="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ACF42D0-082D-F2A4-C8EE-2D19DEB8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97A98D-9FE4-56BA-D305-6076CDEE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72655"/>
            <a:ext cx="12192000" cy="48538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2799273-6F51-FCAA-7EE3-31CD3F977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50673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89088"/>
            <a:ext cx="50673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8900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8DD8B6D-55BD-7FA1-E6B6-52E8EFA2C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white and blue rectangle&#10;&#10;Description automatically generated">
            <a:extLst>
              <a:ext uri="{FF2B5EF4-FFF2-40B4-BE49-F238E27FC236}">
                <a16:creationId xmlns:a16="http://schemas.microsoft.com/office/drawing/2014/main" id="{6C72A544-8625-8647-9E36-44AD439211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7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69" y="685800"/>
            <a:ext cx="2285995" cy="5486402"/>
          </a:xfrm>
        </p:spPr>
        <p:txBody>
          <a:bodyPr anchor="ctr" anchorCtr="0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CA31C6BB-3090-4736-ACA0-4B095E02319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6C3EAF7A-ECE8-4A10-A8F4-9112E712B5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5695286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14190-C961-759F-9A93-C0F8E6800B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343395" y="685800"/>
            <a:ext cx="7162803" cy="5500688"/>
          </a:xfrm>
        </p:spPr>
        <p:txBody>
          <a:bodyPr anchor="ctr"/>
          <a:lstStyle>
            <a:lvl1pPr marL="0" indent="0">
              <a:spcBef>
                <a:spcPts val="1200"/>
              </a:spcBef>
              <a:spcAft>
                <a:spcPts val="300"/>
              </a:spcAft>
              <a:buFontTx/>
              <a:buNone/>
              <a:defRPr sz="2200" spc="0" baseline="0">
                <a:latin typeface="+mj-lt"/>
              </a:defRPr>
            </a:lvl1pPr>
            <a:lvl2pPr marL="457200" indent="-2286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sz="1800" spc="0" baseline="0"/>
            </a:lvl2pPr>
            <a:lvl3pPr marL="685800" indent="-228600">
              <a:spcAft>
                <a:spcPts val="300"/>
              </a:spcAft>
              <a:buFont typeface="Calibri" panose="020F0502020204030204" pitchFamily="34" charset="0"/>
              <a:buChar char="–"/>
              <a:defRPr sz="1800" spc="0" baseline="0"/>
            </a:lvl3pPr>
            <a:lvl4pPr marL="914400" indent="-228600">
              <a:spcAft>
                <a:spcPts val="300"/>
              </a:spcAft>
              <a:buFont typeface="Arial" panose="020B0604020202020204" pitchFamily="34" charset="0"/>
              <a:buChar char="•"/>
              <a:defRPr sz="1800" spc="0" baseline="0"/>
            </a:lvl4pPr>
            <a:lvl5pPr marL="1143000" indent="-228600">
              <a:spcAft>
                <a:spcPts val="300"/>
              </a:spcAft>
              <a:buFont typeface="Calibri" panose="020F0502020204030204" pitchFamily="34" charset="0"/>
              <a:buChar char="–"/>
              <a:defRPr sz="1800"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291162"/>
            <a:ext cx="50673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8900" y="1589088"/>
            <a:ext cx="50673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1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EC2D98E-F81A-99C5-CA6B-93D5530B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042E9-4417-2337-F432-F36DF7FA4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/>
        </p:blipFill>
        <p:spPr>
          <a:xfrm>
            <a:off x="0" y="824"/>
            <a:ext cx="12198214" cy="685717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6937" y="2057400"/>
            <a:ext cx="7229263" cy="2743200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28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B10031-B9A1-C98A-1C78-2949F24664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210" y="1691640"/>
            <a:ext cx="3477600" cy="347884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27EBB-DE83-D3AE-880A-38E95D08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5E77B0-74B4-AE1B-6855-F7EADE9744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 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4C55BB-5B6B-2BC9-1643-245132829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CA8AFF-CE4F-CCB6-4BEE-DD4C7BF7D6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98258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4266-3AE1-49A8-1A1B-1FFADBFC16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0950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9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D45E22A-8EBA-E450-292B-4D206E589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 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E55C8-75C5-60DC-4CAF-C5D1B3837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3031FE-E318-2FDA-31F3-90E3E0548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9000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49F517-EAB8-E573-FDD7-E8CEBDDB23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79795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6595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C15948-603A-B8BC-C49A-A1695BA406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00073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739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17FEF6-E4DA-D084-B830-AE86B11AE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3A00D-67F6-C419-F619-C4DA3FF61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59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629B85-89AA-B4E7-EC75-D1DFEBA441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9613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34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76DE425-89B9-8518-CCCE-AFA3CF962E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267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888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1DE125-071B-18A8-80D6-46B3D96735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8921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542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2285F8-61C7-4866-C251-69104EB39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esenters 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7492A4-9748-02C5-B694-097CEECCF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95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2585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937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36155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A4AA19F-7573-B91C-65E4-5A3FF91E8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294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6F3F5A-7C62-6B4F-D683-15A30F81B0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80739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697DD81-3A6D-0A70-D332-5E8B69BF1C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9752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E1D2D2A-716D-D41F-6C32-770BFDEC00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14309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A576368-3611-040E-E75A-E15C0D51777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3109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30CC24-3FFA-B248-D638-C5A88390D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statem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5876B-FB46-A3BD-1E55-E15CBDA5F8D9}"/>
              </a:ext>
            </a:extLst>
          </p:cNvPr>
          <p:cNvSpPr/>
          <p:nvPr userDrawn="1"/>
        </p:nvSpPr>
        <p:spPr>
          <a:xfrm>
            <a:off x="685800" y="1282700"/>
            <a:ext cx="10820400" cy="488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162"/>
            <a:ext cx="9448800" cy="6492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2888"/>
            <a:ext cx="9448800" cy="4293552"/>
          </a:xfrm>
        </p:spPr>
        <p:txBody>
          <a:bodyPr lIns="0" tIns="0" rIns="0" bIns="0" anchor="ctr">
            <a:normAutofit/>
          </a:bodyPr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sz="2800" b="0" i="0">
                <a:latin typeface="+mn-lt"/>
              </a:defRPr>
            </a:lvl1pPr>
            <a:lvl2pPr marL="228600" indent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2800"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800"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8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618FF3-5724-22AB-E399-F14D6D341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7312"/>
            <a:ext cx="2743200" cy="131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ABC342-1199-DEA4-4954-A6F639F92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1D8BA-E221-A125-81DF-429264D55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760" y="1746057"/>
            <a:ext cx="5912797" cy="4440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3728665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B123846E-28CF-F1A3-7A94-7E35AC0FF2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44945" y="1897032"/>
            <a:ext cx="5622427" cy="3515891"/>
          </a:xfrm>
          <a:solidFill>
            <a:schemeClr val="bg1"/>
          </a:solid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hon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87334-7DAB-C84A-0BD0-2AEE3DF66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213" y="1639002"/>
            <a:ext cx="2417715" cy="4869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8204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4523024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3C7FFE0-FFF8-0555-2536-90FCAA157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2511" y="2136139"/>
            <a:ext cx="2093118" cy="380095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108204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hone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0B1F6B-C065-D8E5-188E-3A5AA25B2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4624" y="1639003"/>
            <a:ext cx="2416402" cy="4866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6E6C2C-AF2C-2988-5FC7-26CCA5841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4208" y="1639003"/>
            <a:ext cx="2416401" cy="4866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8204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4523024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3C7FFE0-FFF8-0555-2536-90FCAA157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54766" y="2130690"/>
            <a:ext cx="2096119" cy="3806403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6CF489-FEF2-3377-6E9C-8A6F69B0BB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4349" y="2130690"/>
            <a:ext cx="2096119" cy="3806403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FA9AA-295B-B03E-4B9E-6BA1C2EAF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4"/>
            <a:ext cx="12195611" cy="68571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DF8FA6-B298-89B3-DF4E-9C9CF568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32280"/>
            <a:ext cx="5550108" cy="1855291"/>
          </a:xfrm>
        </p:spPr>
        <p:txBody>
          <a:bodyPr vert="horz" anchor="b" anchorCtr="0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CFD33B0-CF28-5395-A088-9D4A4BBCEA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549" y="5073312"/>
            <a:ext cx="5569359" cy="1147606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2AC4A0-D732-C11A-2AB5-5FB9D9E4F2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005" y="5546361"/>
            <a:ext cx="3888446" cy="8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21260-FCB3-5463-0D5B-811935C12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>
          <a:xfrm>
            <a:off x="-1466" y="0"/>
            <a:ext cx="12192587" cy="68571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ACE658-F203-078B-7F37-B1A1A7BB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888" y="2488106"/>
            <a:ext cx="7576589" cy="1855291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21887" y="4523738"/>
            <a:ext cx="7576589" cy="1648462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CC6AD8A-A228-5635-FFA0-32701714A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888" y="683259"/>
            <a:ext cx="2580598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321EC1-F353-25AD-6CC3-134608CFBB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0" y="824"/>
            <a:ext cx="12195611" cy="68571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6FAE8F-25B3-352F-A9A6-8C036C9B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8106"/>
            <a:ext cx="4140199" cy="1855291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4523738"/>
            <a:ext cx="4140200" cy="1648462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F8CA4-0852-415F-6D3B-0F5D3F3D5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16071" y="683259"/>
            <a:ext cx="6190128" cy="548894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E347EF-72D7-0D15-7A47-DA8DC5F3C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683259"/>
            <a:ext cx="2580598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white and blue rectangle&#10;&#10;Description automatically generated">
            <a:extLst>
              <a:ext uri="{FF2B5EF4-FFF2-40B4-BE49-F238E27FC236}">
                <a16:creationId xmlns:a16="http://schemas.microsoft.com/office/drawing/2014/main" id="{6C72A544-8625-8647-9E36-44AD439211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7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69" y="685800"/>
            <a:ext cx="2285995" cy="5486402"/>
          </a:xfrm>
        </p:spPr>
        <p:txBody>
          <a:bodyPr anchor="ctr" anchorCtr="0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CA31C6BB-3090-4736-ACA0-4B095E02319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6C3EAF7A-ECE8-4A10-A8F4-9112E712B5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5695286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14190-C961-759F-9A93-C0F8E6800B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343395" y="685800"/>
            <a:ext cx="7162803" cy="5500688"/>
          </a:xfrm>
        </p:spPr>
        <p:txBody>
          <a:bodyPr anchor="ctr"/>
          <a:lstStyle>
            <a:lvl1pPr marL="0" indent="0">
              <a:spcBef>
                <a:spcPts val="1200"/>
              </a:spcBef>
              <a:spcAft>
                <a:spcPts val="300"/>
              </a:spcAft>
              <a:buFontTx/>
              <a:buNone/>
              <a:defRPr sz="2200" spc="0" baseline="0">
                <a:latin typeface="+mj-lt"/>
              </a:defRPr>
            </a:lvl1pPr>
            <a:lvl2pPr marL="457200" indent="-2286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sz="1800" spc="0" baseline="0"/>
            </a:lvl2pPr>
            <a:lvl3pPr marL="685800" indent="-228600">
              <a:spcAft>
                <a:spcPts val="300"/>
              </a:spcAft>
              <a:buFont typeface="Calibri" panose="020F0502020204030204" pitchFamily="34" charset="0"/>
              <a:buChar char="–"/>
              <a:defRPr sz="1800" spc="0" baseline="0"/>
            </a:lvl3pPr>
            <a:lvl4pPr marL="914400" indent="-228600">
              <a:spcAft>
                <a:spcPts val="300"/>
              </a:spcAft>
              <a:buFont typeface="Arial" panose="020B0604020202020204" pitchFamily="34" charset="0"/>
              <a:buChar char="•"/>
              <a:defRPr sz="1800" spc="0" baseline="0"/>
            </a:lvl4pPr>
            <a:lvl5pPr marL="1143000" indent="-228600">
              <a:spcAft>
                <a:spcPts val="300"/>
              </a:spcAft>
              <a:buFont typeface="Calibri" panose="020F0502020204030204" pitchFamily="34" charset="0"/>
              <a:buChar char="–"/>
              <a:defRPr sz="1800"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108204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, 2nd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1056"/>
            <a:ext cx="10820400" cy="465931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6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91056"/>
            <a:ext cx="50673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1591056"/>
            <a:ext cx="50673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8432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7E5D30-827C-E9A1-52E8-112F0D781B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78203"/>
            <a:ext cx="5067300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218283"/>
            <a:ext cx="5067300" cy="4019232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E7B388-8CB2-B94A-0BEE-60A83411AC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8900" y="1578203"/>
            <a:ext cx="5067300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2218283"/>
            <a:ext cx="5067300" cy="4019232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78203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, 2nd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1056"/>
            <a:ext cx="10820400" cy="465931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91056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8432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200" y="1591056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84328"/>
            <a:ext cx="0" cy="4659312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6600" y="1591056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FA8583B-2E71-3248-EBB3-3FB713692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34D38B-D9AF-B3CB-64C4-B7CE2C5C38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1201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2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1EB66C9-CA94-00E3-42A9-20F09B0A83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6600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66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78203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78203"/>
            <a:ext cx="0" cy="4659312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91056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1591056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8432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DAB9D6C-F942-FB62-A403-60D153D421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4256884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41894F-3A3D-0590-C68A-85308B5795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8900" y="4256884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0FBBDA-B417-B206-978B-2089DEF7063E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13984"/>
            <a:ext cx="10820400" cy="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97A98D-9FE4-56BA-D305-6076CDEE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72655"/>
            <a:ext cx="12192000" cy="48538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50673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50673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8900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31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291162"/>
            <a:ext cx="50673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8900" y="1591056"/>
            <a:ext cx="50673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1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64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042E9-4417-2337-F432-F36DF7FA4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/>
        </p:blipFill>
        <p:spPr>
          <a:xfrm>
            <a:off x="0" y="824"/>
            <a:ext cx="12198214" cy="685717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6937" y="2057400"/>
            <a:ext cx="7229263" cy="2743200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28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B10031-B9A1-C98A-1C78-2949F24664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210" y="1691640"/>
            <a:ext cx="3477600" cy="347884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27EBB-DE83-D3AE-880A-38E95D08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4C55BB-5B6B-2BC9-1643-245132829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CA8AFF-CE4F-CCB6-4BEE-DD4C7BF7D6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98258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4266-3AE1-49A8-1A1B-1FFADBFC16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0950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9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E55C8-75C5-60DC-4CAF-C5D1B3837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3031FE-E318-2FDA-31F3-90E3E0548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9000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49F517-EAB8-E573-FDD7-E8CEBDDB23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79795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6595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C15948-603A-B8BC-C49A-A1695BA406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00073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739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3A00D-67F6-C419-F619-C4DA3FF61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59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629B85-89AA-B4E7-EC75-D1DFEBA441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9613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34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76DE425-89B9-8518-CCCE-AFA3CF962E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267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888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1DE125-071B-18A8-80D6-46B3D96735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8921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542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3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7492A4-9748-02C5-B694-097CEECCF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95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2585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937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36155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A4AA19F-7573-B91C-65E4-5A3FF91E8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294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6F3F5A-7C62-6B4F-D683-15A30F81B0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80739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697DD81-3A6D-0A70-D332-5E8B69BF1C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9752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E1D2D2A-716D-D41F-6C32-770BFDEC00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14309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A576368-3611-040E-E75A-E15C0D51777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3109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gradFill>
          <a:gsLst>
            <a:gs pos="100000">
              <a:schemeClr val="accent3"/>
            </a:gs>
            <a:gs pos="84000">
              <a:schemeClr val="accent2"/>
            </a:gs>
            <a:gs pos="53000">
              <a:schemeClr val="accent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B34769A1-B91A-783D-06A0-8D1590707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8"/>
            <a:ext cx="12196891" cy="68552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5185E2-9673-6C9D-2844-23102D01977B}"/>
              </a:ext>
            </a:extLst>
          </p:cNvPr>
          <p:cNvSpPr/>
          <p:nvPr userDrawn="1"/>
        </p:nvSpPr>
        <p:spPr>
          <a:xfrm>
            <a:off x="685801" y="685800"/>
            <a:ext cx="10820399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42A00F-54BB-8B45-F744-EDB5E6EC1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2" y="1371600"/>
            <a:ext cx="9448798" cy="4114800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buFontTx/>
              <a:buNone/>
              <a:defRPr sz="4800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F5277-A33D-418F-D2C6-D592A839955C}"/>
              </a:ext>
            </a:extLst>
          </p:cNvPr>
          <p:cNvSpPr/>
          <p:nvPr userDrawn="1"/>
        </p:nvSpPr>
        <p:spPr>
          <a:xfrm>
            <a:off x="685801" y="640080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9277BF21-0B82-7967-1682-668000D24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8"/>
            <a:ext cx="12196891" cy="685525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2B7EDE-3E4D-A42F-6EDB-938924D40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1617" y="937647"/>
            <a:ext cx="6328766" cy="498270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buFontTx/>
              <a:buNone/>
              <a:defRPr sz="4800"/>
            </a:lvl2pPr>
            <a:lvl3pPr marL="0" indent="0" algn="ctr">
              <a:buFontTx/>
              <a:buNone/>
              <a:defRPr sz="4800"/>
            </a:lvl3pPr>
            <a:lvl4pPr marL="0" indent="0" algn="ctr">
              <a:buFontTx/>
              <a:buNone/>
              <a:defRPr sz="4800"/>
            </a:lvl4pPr>
            <a:lvl5pPr marL="0" indent="0" algn="ctr">
              <a:buFontTx/>
              <a:buNone/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561EF12-1FFB-2B94-BBCA-3B6687E7D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17160" y="-3333750"/>
            <a:ext cx="2921000" cy="3333750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latin typeface="+mj-lt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A77C2A-D263-9C01-4EE6-B077E95C2957}"/>
              </a:ext>
            </a:extLst>
          </p:cNvPr>
          <p:cNvGrpSpPr/>
          <p:nvPr userDrawn="1"/>
        </p:nvGrpSpPr>
        <p:grpSpPr>
          <a:xfrm>
            <a:off x="-198620" y="262241"/>
            <a:ext cx="12589241" cy="6333518"/>
            <a:chOff x="-198620" y="239538"/>
            <a:chExt cx="12589241" cy="63335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E2C1EC1-F26A-E38C-0504-D9FE87805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-198620" y="239538"/>
              <a:ext cx="2866870" cy="23473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76F992-C6C3-CEF0-F771-3AFB5E77E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 rot="10800000">
              <a:off x="9523751" y="4225748"/>
              <a:ext cx="2866870" cy="2347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4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9277BF21-0B82-7967-1682-668000D24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8"/>
            <a:ext cx="12196891" cy="685525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2B7EDE-3E4D-A42F-6EDB-938924D40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2786" y="925035"/>
            <a:ext cx="7666429" cy="46502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buFontTx/>
              <a:buNone/>
              <a:defRPr sz="4800"/>
            </a:lvl2pPr>
            <a:lvl3pPr marL="0" indent="0" algn="ctr">
              <a:buFontTx/>
              <a:buNone/>
              <a:defRPr sz="4800"/>
            </a:lvl3pPr>
            <a:lvl4pPr marL="0" indent="0" algn="ctr">
              <a:buFontTx/>
              <a:buNone/>
              <a:defRPr sz="4800"/>
            </a:lvl4pPr>
            <a:lvl5pPr marL="0" indent="0" algn="ctr">
              <a:buFontTx/>
              <a:buNone/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561EF12-1FFB-2B94-BBCA-3B6687E7D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17160" y="-3333750"/>
            <a:ext cx="2921000" cy="3333750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latin typeface="+mj-lt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5876B-FB46-A3BD-1E55-E15CBDA5F8D9}"/>
              </a:ext>
            </a:extLst>
          </p:cNvPr>
          <p:cNvSpPr/>
          <p:nvPr userDrawn="1"/>
        </p:nvSpPr>
        <p:spPr>
          <a:xfrm>
            <a:off x="685800" y="1282700"/>
            <a:ext cx="10820400" cy="488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162"/>
            <a:ext cx="9448800" cy="6492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2888"/>
            <a:ext cx="9448800" cy="4293552"/>
          </a:xfrm>
        </p:spPr>
        <p:txBody>
          <a:bodyPr lIns="0" tIns="0" rIns="0" bIns="0" anchor="ctr">
            <a:normAutofit/>
          </a:bodyPr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sz="2800" b="0" i="0">
                <a:latin typeface="+mn-lt"/>
              </a:defRPr>
            </a:lvl1pPr>
            <a:lvl2pPr marL="228600" indent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2800"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800"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8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7312"/>
            <a:ext cx="2743200" cy="131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9A4B2F5-C276-14DB-E6F4-8A571AFB1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2386650"/>
            <a:ext cx="7772400" cy="17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T and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1D4C414-6859-0279-5748-49A4FAC22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" r="15"/>
          <a:stretch/>
        </p:blipFill>
        <p:spPr>
          <a:xfrm>
            <a:off x="1364104" y="4155753"/>
            <a:ext cx="3824706" cy="14169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95D4D0-6E83-1934-4030-EEA902943848}"/>
              </a:ext>
            </a:extLst>
          </p:cNvPr>
          <p:cNvGrpSpPr/>
          <p:nvPr userDrawn="1"/>
        </p:nvGrpSpPr>
        <p:grpSpPr>
          <a:xfrm>
            <a:off x="690732" y="2825004"/>
            <a:ext cx="5171450" cy="218960"/>
            <a:chOff x="1678111" y="4668600"/>
            <a:chExt cx="8419881" cy="35649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B73B755-BA21-0526-D8F9-0E5BACC16E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" r="6"/>
            <a:stretch/>
          </p:blipFill>
          <p:spPr>
            <a:xfrm>
              <a:off x="1678111" y="4668600"/>
              <a:ext cx="2663870" cy="35649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5A460D1-99C3-47FE-4DC4-01D65C6DF2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0" r="10"/>
            <a:stretch/>
          </p:blipFill>
          <p:spPr>
            <a:xfrm>
              <a:off x="8494067" y="4668600"/>
              <a:ext cx="1603925" cy="35649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E4B1F52-0659-C5BD-9E76-4A4244BE1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8" r="8"/>
            <a:stretch/>
          </p:blipFill>
          <p:spPr>
            <a:xfrm>
              <a:off x="5436220" y="4668600"/>
              <a:ext cx="1963607" cy="356498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2E8BD877-8A87-C396-3380-D3994BA4066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732" y="463463"/>
            <a:ext cx="5171450" cy="11958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EB1EB0-E89F-9CD7-0908-7DF706FE13B3}"/>
              </a:ext>
            </a:extLst>
          </p:cNvPr>
          <p:cNvCxnSpPr/>
          <p:nvPr userDrawn="1"/>
        </p:nvCxnSpPr>
        <p:spPr>
          <a:xfrm>
            <a:off x="690732" y="2167003"/>
            <a:ext cx="5171450" cy="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DAA9567-4D52-9864-F0A6-2261129F5C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4258" y="1"/>
            <a:ext cx="565774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13E9AB-1C2E-B00A-5E0A-6335C9345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0" y="824"/>
            <a:ext cx="12195611" cy="6857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399" cy="256032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14011F-6762-1DCB-C787-9DD4A6724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4"/>
            <a:ext cx="12192587" cy="6857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260953" cy="5486400"/>
          </a:xfrm>
        </p:spPr>
        <p:txBody>
          <a:bodyPr anchor="ctr" anchorCtr="0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EB67E5-80B8-5779-08EC-DAC38499FDE3}"/>
              </a:ext>
            </a:extLst>
          </p:cNvPr>
          <p:cNvSpPr/>
          <p:nvPr userDrawn="1"/>
        </p:nvSpPr>
        <p:spPr>
          <a:xfrm>
            <a:off x="10820400" y="640080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3AEB3E6-FC90-F36D-6133-B21D36216A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0200" y="-824"/>
            <a:ext cx="6781800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91056"/>
            <a:ext cx="50673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1591056"/>
            <a:ext cx="50673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8432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108204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F2A03D8-CC1E-991B-BE17-8E4E713C9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, 2nd level bulle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1056"/>
            <a:ext cx="10820400" cy="465931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295401-5477-46AE-2382-48F10AFF8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FA2BAF-FF40-C698-09F5-DA26C0CF0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89088"/>
            <a:ext cx="50673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1589088"/>
            <a:ext cx="50673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8908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5FA83228-368C-1C3F-9717-E3D4021B1C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er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7E5D30-827C-E9A1-52E8-112F0D781B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78203"/>
            <a:ext cx="5067300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218283"/>
            <a:ext cx="5067300" cy="4019232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E7B388-8CB2-B94A-0BEE-60A83411AC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8900" y="1578203"/>
            <a:ext cx="5067300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2218283"/>
            <a:ext cx="5067300" cy="4019232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78203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DDB5F2A-2E9E-88F5-1FE3-E472786127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89088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8908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200" y="1589088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89088"/>
            <a:ext cx="0" cy="4659312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6600" y="1589088"/>
            <a:ext cx="3149600" cy="465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F8382F-08C4-9A90-13B0-D3185F535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header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FA8583B-2E71-3248-EBB3-3FB713692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34D38B-D9AF-B3CB-64C4-B7CE2C5C38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1201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12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1EB66C9-CA94-00E3-42A9-20F09B0A83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6600" y="1578203"/>
            <a:ext cx="3149599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6600" y="2218283"/>
            <a:ext cx="314960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78203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78203"/>
            <a:ext cx="0" cy="4659312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D358BBEC-40FA-5511-5B09-96124A832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gri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89088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1589088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89088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DAB9D6C-F942-FB62-A403-60D153D421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4261644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41894F-3A3D-0590-C68A-85308B5795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8900" y="4261644"/>
            <a:ext cx="5067300" cy="19867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0FBBDA-B417-B206-978B-2089DEF7063E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18744"/>
            <a:ext cx="10820400" cy="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ACF42D0-082D-F2A4-C8EE-2D19DEB8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97A98D-9FE4-56BA-D305-6076CDEE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72655"/>
            <a:ext cx="12192000" cy="48538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2799273-6F51-FCAA-7EE3-31CD3F977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50673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89088"/>
            <a:ext cx="50673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8900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8DD8B6D-55BD-7FA1-E6B6-52E8EFA2C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7E5D30-827C-E9A1-52E8-112F0D781B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78203"/>
            <a:ext cx="5067300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218283"/>
            <a:ext cx="5067300" cy="4019232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E7B388-8CB2-B94A-0BEE-60A83411AC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8900" y="1578203"/>
            <a:ext cx="5067300" cy="640080"/>
          </a:xfrm>
          <a:solidFill>
            <a:schemeClr val="accent3"/>
          </a:solidFill>
        </p:spPr>
        <p:txBody>
          <a:bodyPr lIns="182880" tIns="201168" rIns="182880" bIns="146304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8900" y="2218283"/>
            <a:ext cx="5067300" cy="4019232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78203"/>
            <a:ext cx="0" cy="467360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291162"/>
            <a:ext cx="50673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8900" y="1589088"/>
            <a:ext cx="5067300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1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EC2D98E-F81A-99C5-CA6B-93D5530B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042E9-4417-2337-F432-F36DF7FA4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/>
        </p:blipFill>
        <p:spPr>
          <a:xfrm>
            <a:off x="0" y="824"/>
            <a:ext cx="12198214" cy="685717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6937" y="2057400"/>
            <a:ext cx="7229263" cy="2743200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28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B10031-B9A1-C98A-1C78-2949F24664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210" y="1691640"/>
            <a:ext cx="3477600" cy="347884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27EBB-DE83-D3AE-880A-38E95D08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5E77B0-74B4-AE1B-6855-F7EADE9744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 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4C55BB-5B6B-2BC9-1643-245132829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CA8AFF-CE4F-CCB6-4BEE-DD4C7BF7D6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98258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4266-3AE1-49A8-1A1B-1FFADBFC16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0950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9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D45E22A-8EBA-E450-292B-4D206E589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 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E55C8-75C5-60DC-4CAF-C5D1B3837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3031FE-E318-2FDA-31F3-90E3E0548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9000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49F517-EAB8-E573-FDD7-E8CEBDDB23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79795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6595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C15948-603A-B8BC-C49A-A1695BA406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00073" y="1512888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739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17FEF6-E4DA-D084-B830-AE86B11AE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3A00D-67F6-C419-F619-C4DA3FF61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59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629B85-89AA-B4E7-EC75-D1DFEBA441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9613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34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76DE425-89B9-8518-CCCE-AFA3CF962E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267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888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1DE125-071B-18A8-80D6-46B3D96735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89211" y="1495955"/>
            <a:ext cx="2203200" cy="220027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542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2285F8-61C7-4866-C251-69104EB39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esenters 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7492A4-9748-02C5-B694-097CEECCF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-1" y="824"/>
            <a:ext cx="12196287" cy="685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95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2585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937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36155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A4AA19F-7573-B91C-65E4-5A3FF91E8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2940" y="3919715"/>
            <a:ext cx="195326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000" b="1">
                <a:latin typeface="Aptos Display" panose="020B000402020202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6F3F5A-7C62-6B4F-D683-15A30F81B0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80739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697DD81-3A6D-0A70-D332-5E8B69BF1C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9752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E1D2D2A-716D-D41F-6C32-770BFDEC00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14309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A576368-3611-040E-E75A-E15C0D51777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31094" y="1598942"/>
            <a:ext cx="1996951" cy="1994300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30CC24-3FFA-B248-D638-C5A88390D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statem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5876B-FB46-A3BD-1E55-E15CBDA5F8D9}"/>
              </a:ext>
            </a:extLst>
          </p:cNvPr>
          <p:cNvSpPr/>
          <p:nvPr userDrawn="1"/>
        </p:nvSpPr>
        <p:spPr>
          <a:xfrm>
            <a:off x="685800" y="1282700"/>
            <a:ext cx="10820400" cy="488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162"/>
            <a:ext cx="9448800" cy="6492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2888"/>
            <a:ext cx="9448800" cy="4293552"/>
          </a:xfrm>
        </p:spPr>
        <p:txBody>
          <a:bodyPr lIns="0" tIns="0" rIns="0" bIns="0" anchor="ctr">
            <a:normAutofit/>
          </a:bodyPr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sz="2800" b="0" i="0">
                <a:latin typeface="+mn-lt"/>
              </a:defRPr>
            </a:lvl1pPr>
            <a:lvl2pPr marL="228600" indent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2800"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800"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8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618FF3-5724-22AB-E399-F14D6D341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7312"/>
            <a:ext cx="2743200" cy="131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ABC342-1199-DEA4-4954-A6F639F92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651" y="6346058"/>
            <a:ext cx="1395549" cy="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1D8BA-E221-A125-81DF-429264D55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760" y="1746057"/>
            <a:ext cx="5912797" cy="4440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3728665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B123846E-28CF-F1A3-7A94-7E35AC0FF2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44945" y="1897032"/>
            <a:ext cx="5622427" cy="3515891"/>
          </a:xfrm>
          <a:solidFill>
            <a:schemeClr val="bg1"/>
          </a:solid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hon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87334-7DAB-C84A-0BD0-2AEE3DF66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213" y="1639002"/>
            <a:ext cx="2417715" cy="4869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820400" cy="649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4523024" cy="467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3C7FFE0-FFF8-0555-2536-90FCAA157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2511" y="2136139"/>
            <a:ext cx="2093118" cy="380095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6AA0CE-7BE9-F78D-C718-4E9DA07149C2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/>
        </p:blipFill>
        <p:spPr>
          <a:xfrm>
            <a:off x="0" y="0"/>
            <a:ext cx="12192000" cy="68532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BA27F-D5BA-7D49-7CFE-8B81F4BC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3"/>
            <a:ext cx="10820400" cy="6532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F47E-A001-F33D-B709-B2E27133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91056"/>
            <a:ext cx="10820400" cy="46618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6F85E-7D64-4F71-1085-696610B96326}"/>
              </a:ext>
            </a:extLst>
          </p:cNvPr>
          <p:cNvSpPr/>
          <p:nvPr userDrawn="1"/>
        </p:nvSpPr>
        <p:spPr>
          <a:xfrm>
            <a:off x="655820" y="640080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7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None/>
        <a:defRPr sz="28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432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806">
          <p15:clr>
            <a:srgbClr val="F26B43"/>
          </p15:clr>
        </p15:guide>
        <p15:guide id="5" orient="horz" pos="953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6AA0CE-7BE9-F78D-C718-4E9DA07149C2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/>
        </p:blipFill>
        <p:spPr>
          <a:xfrm>
            <a:off x="0" y="0"/>
            <a:ext cx="12192000" cy="68532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BA27F-D5BA-7D49-7CFE-8B81F4BC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3"/>
            <a:ext cx="10820400" cy="6532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F47E-A001-F33D-B709-B2E27133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91056"/>
            <a:ext cx="10820400" cy="46618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6F85E-7D64-4F71-1085-696610B96326}"/>
              </a:ext>
            </a:extLst>
          </p:cNvPr>
          <p:cNvSpPr/>
          <p:nvPr userDrawn="1"/>
        </p:nvSpPr>
        <p:spPr>
          <a:xfrm>
            <a:off x="655820" y="640080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1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None/>
        <a:defRPr sz="28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432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806">
          <p15:clr>
            <a:srgbClr val="F26B43"/>
          </p15:clr>
        </p15:guide>
        <p15:guide id="5" orient="horz" pos="953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8517-9840-87EC-A143-E1FC0BFA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5400" dirty="0"/>
              <a:t>Introducing Anthology Ally for  Students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6B0824-545B-11A5-BE04-B321B17BFD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4350-57D6-664E-93D2-8427DE35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Alternative Format Student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98D88-AE1B-7E51-DD66-779C565F43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4E08-80F3-F0A3-4980-95E075EB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Use Case #1: Mobile Device User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DEDCA-3E80-7AE7-8F89-23E2C011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49" y="1597880"/>
            <a:ext cx="8512791" cy="4659312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 b="1" dirty="0"/>
              <a:t>Use case description: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Students using mobile devices to complete their work and access digital course content. 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Suggested Alternative Formats: </a:t>
            </a:r>
          </a:p>
          <a:p>
            <a:pPr marL="800100" lvl="1" indent="-342900">
              <a:buClrTx/>
            </a:pPr>
            <a:r>
              <a:rPr lang="en-US" sz="2600" b="1" dirty="0">
                <a:solidFill>
                  <a:srgbClr val="000000"/>
                </a:solidFill>
              </a:rPr>
              <a:t>HTML:</a:t>
            </a:r>
            <a:r>
              <a:rPr lang="en-US" sz="2600" dirty="0">
                <a:solidFill>
                  <a:srgbClr val="000000"/>
                </a:solidFill>
              </a:rPr>
              <a:t> responsive to screen size, no need to pinch or zoom, can be downloaded and then later accessed in offline capacity. </a:t>
            </a:r>
          </a:p>
          <a:p>
            <a:pPr marL="800100" lvl="1" indent="-342900">
              <a:buClrTx/>
            </a:pPr>
            <a:r>
              <a:rPr lang="en-US" sz="2600" b="1" dirty="0">
                <a:solidFill>
                  <a:srgbClr val="000000"/>
                </a:solidFill>
              </a:rPr>
              <a:t>Audio files: </a:t>
            </a:r>
            <a:r>
              <a:rPr lang="en-US" sz="2600" dirty="0">
                <a:solidFill>
                  <a:srgbClr val="000000"/>
                </a:solidFill>
              </a:rPr>
              <a:t>to listen to</a:t>
            </a:r>
            <a:endParaRPr lang="en-US" sz="2600" dirty="0"/>
          </a:p>
        </p:txBody>
      </p:sp>
      <p:pic>
        <p:nvPicPr>
          <p:cNvPr id="5" name="Graphic 4" descr="Smart Phone with solid fill">
            <a:extLst>
              <a:ext uri="{FF2B5EF4-FFF2-40B4-BE49-F238E27FC236}">
                <a16:creationId xmlns:a16="http://schemas.microsoft.com/office/drawing/2014/main" id="{E3B8E866-E2D1-8F5F-7787-062BF063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5676" y="1531960"/>
            <a:ext cx="2433851" cy="24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93EF-41F5-902E-7491-9063A938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Use Case #2: Student with a Vision Impairment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3F7CF-E270-5F91-4D3E-95E1C5CAE8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02" y="1550113"/>
            <a:ext cx="9427191" cy="4673388"/>
          </a:xfrm>
        </p:spPr>
        <p:txBody>
          <a:bodyPr>
            <a:normAutofit fontScale="92500" lnSpcReduction="10000"/>
          </a:bodyPr>
          <a:lstStyle/>
          <a:p>
            <a:pPr indent="0" algn="l" rtl="0" fontAlgn="base">
              <a:spcAft>
                <a:spcPts val="0"/>
              </a:spcAft>
            </a:pPr>
            <a:r>
              <a:rPr lang="en-US" sz="2400" b="1" dirty="0"/>
              <a:t>Use Case Description: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Student with vision impairment that relies on assistive technology to access digital course content 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Assistive technology could be a screen reader, text to speech, screen magnifier, refreshable Braille display, etc. </a:t>
            </a:r>
            <a:endParaRPr lang="en-US" sz="2400" dirty="0"/>
          </a:p>
          <a:p>
            <a:pPr indent="0" algn="l" rtl="0" fontAlgn="base">
              <a:spcAft>
                <a:spcPts val="0"/>
              </a:spcAft>
            </a:pPr>
            <a:r>
              <a:rPr lang="en-US" sz="2400" b="1" dirty="0"/>
              <a:t>Suggested alternative format: 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Audio files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ePub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can access text to speech functionality and/or customize the display (i.e. increase font size, change background color, etc.) 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Braille Ready File: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used exclusively with a refreshable Braille display 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Tagged PDF: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used with a screen reader, provides structure and semantic context to PDF 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Microsoft Immersive Reader: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customize display of text or even utilize text to speech 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BeeLine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Reader: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color gradients applied to text are proven to reduce eye strain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Low Vision with solid fill">
            <a:extLst>
              <a:ext uri="{FF2B5EF4-FFF2-40B4-BE49-F238E27FC236}">
                <a16:creationId xmlns:a16="http://schemas.microsoft.com/office/drawing/2014/main" id="{DDB7DF72-C27F-9E3F-F3D0-36412F89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9010" y="1550113"/>
            <a:ext cx="2059720" cy="20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0E97-9880-301A-9B68-A1CFBF87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Use Case #3: Student on the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D70D-C754-719F-2B6E-E87D2CB22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594" y="1461402"/>
            <a:ext cx="9420367" cy="4673388"/>
          </a:xfrm>
        </p:spPr>
        <p:txBody>
          <a:bodyPr>
            <a:normAutofit lnSpcReduction="10000"/>
          </a:bodyPr>
          <a:lstStyle/>
          <a:p>
            <a:pPr indent="0">
              <a:spcAft>
                <a:spcPts val="0"/>
              </a:spcAft>
            </a:pPr>
            <a:r>
              <a:rPr lang="en-US" sz="2800" b="1" dirty="0"/>
              <a:t>Use Case description: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Students who commute for work or school, juggle multiple responsibilities (i.e. caregiving and studying) and need to maximize time, students who exercise frequently, etc. </a:t>
            </a:r>
            <a:endParaRPr lang="en-US" sz="2800" dirty="0"/>
          </a:p>
          <a:p>
            <a:pPr indent="0">
              <a:spcAft>
                <a:spcPts val="0"/>
              </a:spcAft>
            </a:pPr>
            <a:r>
              <a:rPr lang="en-US" sz="2800" dirty="0"/>
              <a:t>Suggested alternative formats: 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Audio file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listen to while using public transportation, working out, cooking dinner, etc. 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HTML: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great for mobile device or tablets (responsive to screen size, can be downloaded for offline access) </a:t>
            </a:r>
          </a:p>
          <a:p>
            <a:pPr lvl="1" indent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ePub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for commuters, you can highlight content, take notes,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etc</a:t>
            </a:r>
            <a:endParaRPr lang="en-US" sz="2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5" name="Graphic 4" descr="Run with solid fill">
            <a:extLst>
              <a:ext uri="{FF2B5EF4-FFF2-40B4-BE49-F238E27FC236}">
                <a16:creationId xmlns:a16="http://schemas.microsoft.com/office/drawing/2014/main" id="{3C07E730-9BA2-FA32-6460-AF42167E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9632" y="1461402"/>
            <a:ext cx="2180230" cy="21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DA77-3E25-3BE3-DA63-ABA1AC91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International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EBB63-FA14-E43D-57DB-5C60F3D4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8" y="1563760"/>
            <a:ext cx="7994176" cy="4659312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Use Case Description: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Students’ learning content is not in their primary language, or for family or friends of the student wanting to help them with their work. </a:t>
            </a:r>
            <a:endParaRPr lang="en-US" sz="2800" b="1" dirty="0"/>
          </a:p>
          <a:p>
            <a:pPr marL="342900" indent="-3429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Suggested alternative formats:</a:t>
            </a:r>
          </a:p>
          <a:p>
            <a:pPr lvl="1" fontAlgn="base">
              <a:spcAft>
                <a:spcPts val="0"/>
              </a:spcAft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Translated version: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choose from over 70 different languages </a:t>
            </a:r>
          </a:p>
          <a:p>
            <a:pPr lvl="1" fontAlgn="base">
              <a:spcAft>
                <a:spcPts val="0"/>
              </a:spcAft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ePub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&amp; Audio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follow along in the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ePub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as you listen to the audio file </a:t>
            </a:r>
          </a:p>
          <a:p>
            <a:pPr lvl="1" fontAlgn="base">
              <a:spcAft>
                <a:spcPts val="0"/>
              </a:spcAft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Immersive Reader: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can be used to increase reading comprehension </a:t>
            </a:r>
          </a:p>
          <a:p>
            <a:pPr lvl="1"/>
            <a:endParaRPr lang="en-US" dirty="0"/>
          </a:p>
        </p:txBody>
      </p:sp>
      <p:pic>
        <p:nvPicPr>
          <p:cNvPr id="5" name="Graphic 4" descr="Earth globe: Americas with solid fill">
            <a:extLst>
              <a:ext uri="{FF2B5EF4-FFF2-40B4-BE49-F238E27FC236}">
                <a16:creationId xmlns:a16="http://schemas.microsoft.com/office/drawing/2014/main" id="{457C199F-EBF8-88ED-71D0-976384BF6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2751" y="1563760"/>
            <a:ext cx="1784445" cy="17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63F7-9F32-F572-E691-E959F5EC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ptos Black" panose="020B0004020202020204" pitchFamily="34" charset="0"/>
              </a:rPr>
              <a:t>Slide Deck Instructions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CC2B6-4409-CE19-FC8B-3D5EE20194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This slide is for instructors to share with students on the availability of Ally’s alternative formats.</a:t>
            </a:r>
          </a:p>
          <a:p>
            <a:r>
              <a:rPr lang="en-US" sz="2400" dirty="0"/>
              <a:t>Ideal use case for this slide deck would be during first day of class and then perhaps other times throughout the semester.</a:t>
            </a:r>
          </a:p>
          <a:p>
            <a:r>
              <a:rPr lang="en-US" sz="2400" dirty="0"/>
              <a:t>Any text that is highlighted in </a:t>
            </a:r>
            <a:r>
              <a:rPr lang="en-US" sz="2400" dirty="0">
                <a:highlight>
                  <a:srgbClr val="FFFF00"/>
                </a:highlight>
              </a:rPr>
              <a:t>yellow </a:t>
            </a:r>
            <a:r>
              <a:rPr lang="en-US" sz="2400" dirty="0"/>
              <a:t>should be filled in accordingly.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6274-1496-399D-911F-E12F7ADE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3"/>
            <a:ext cx="10820400" cy="653217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Aptos Black" panose="020B0004020202020204" pitchFamily="34" charset="0"/>
              </a:rPr>
              <a:t>What is 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3958-1AFC-8A57-F06F-7A9A72670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779" y="1398896"/>
            <a:ext cx="5581934" cy="5322625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Ally? </a:t>
            </a:r>
          </a:p>
          <a:p>
            <a:pPr lvl="1"/>
            <a:r>
              <a:rPr lang="en-US" sz="3400" dirty="0"/>
              <a:t>Digital accessibility tool embedded in your </a:t>
            </a:r>
            <a:r>
              <a:rPr lang="en-US" sz="3400" dirty="0">
                <a:highlight>
                  <a:srgbClr val="FFFF00"/>
                </a:highlight>
              </a:rPr>
              <a:t>Learning Management System</a:t>
            </a:r>
            <a:r>
              <a:rPr lang="en-US" sz="3400" dirty="0"/>
              <a:t>, designed to help make digital course content more accessible and inclusive.</a:t>
            </a:r>
          </a:p>
          <a:p>
            <a:pPr marL="0" indent="0">
              <a:buNone/>
            </a:pPr>
            <a:endParaRPr lang="en-US" sz="3400" dirty="0"/>
          </a:p>
          <a:p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DFA52C9-06BF-6C89-7F7B-1648322BF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r="3617" b="1"/>
          <a:stretch/>
        </p:blipFill>
        <p:spPr>
          <a:xfrm>
            <a:off x="6878473" y="1515993"/>
            <a:ext cx="4627728" cy="4673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5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CD78-4508-BC75-D7FA-8E60B615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Ally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659B-EDE6-794C-9273-54092D676D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8437728" cy="4673388"/>
          </a:xfrm>
        </p:spPr>
        <p:txBody>
          <a:bodyPr>
            <a:noAutofit/>
          </a:bodyPr>
          <a:lstStyle/>
          <a:p>
            <a:r>
              <a:rPr lang="en-US" sz="2800" dirty="0"/>
              <a:t>Ally automatically generates alternative formats of instructor-uploaded and created content.</a:t>
            </a:r>
          </a:p>
          <a:p>
            <a:r>
              <a:rPr lang="en-US" sz="2800" dirty="0"/>
              <a:t>No accommodations are required; nor any official diagnosis of a disability.</a:t>
            </a:r>
          </a:p>
          <a:p>
            <a:r>
              <a:rPr lang="en-US" sz="2800" dirty="0"/>
              <a:t>Student anonymity is protected-instructors have no way of knowing which students downloaded which/how many alternative formats.</a:t>
            </a:r>
          </a:p>
          <a:p>
            <a:r>
              <a:rPr lang="en-US" sz="2800" dirty="0"/>
              <a:t>There is no maximum of alternative formats an individual student can download.</a:t>
            </a:r>
          </a:p>
        </p:txBody>
      </p:sp>
      <p:pic>
        <p:nvPicPr>
          <p:cNvPr id="12" name="Picture 11" descr="Ally's Alterantive format icon">
            <a:extLst>
              <a:ext uri="{FF2B5EF4-FFF2-40B4-BE49-F238E27FC236}">
                <a16:creationId xmlns:a16="http://schemas.microsoft.com/office/drawing/2014/main" id="{E56759D1-FDBF-F134-B565-BF0940CE0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31" y="1896668"/>
            <a:ext cx="1481843" cy="12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AD94B-A8F0-31AB-4C6D-01338F87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1784"/>
            <a:ext cx="5691146" cy="649224"/>
          </a:xfrm>
        </p:spPr>
        <p:txBody>
          <a:bodyPr anchor="b">
            <a:noAutofit/>
          </a:bodyPr>
          <a:lstStyle/>
          <a:p>
            <a:r>
              <a:rPr lang="en-US" sz="4000" b="1" dirty="0"/>
              <a:t>Alternative Formats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332728-224C-00BF-995B-6BDFFA0DE6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056"/>
            <a:ext cx="5067300" cy="4673388"/>
          </a:xfrm>
        </p:spPr>
        <p:txBody>
          <a:bodyPr>
            <a:normAutofit/>
          </a:bodyPr>
          <a:lstStyle/>
          <a:p>
            <a:pPr marL="380981" indent="-380981" defTabSz="609570">
              <a:buFont typeface="Arial" charset="0"/>
              <a:buChar char="•"/>
            </a:pPr>
            <a:r>
              <a:rPr lang="en-US" sz="2800" dirty="0"/>
              <a:t>Provides students with options to engage with their course content</a:t>
            </a:r>
          </a:p>
          <a:p>
            <a:pPr marL="380981" indent="-380981" defTabSz="609570">
              <a:buFont typeface="Arial" charset="0"/>
              <a:buChar char="•"/>
            </a:pPr>
            <a:r>
              <a:rPr lang="en-US" sz="2800" dirty="0"/>
              <a:t>Supports different learner needs, preferences, abilities, and devices</a:t>
            </a:r>
          </a:p>
          <a:p>
            <a:pPr marL="0" indent="0" defTabSz="609570">
              <a:buNone/>
            </a:pPr>
            <a:br>
              <a:rPr lang="en-US" sz="2800" dirty="0"/>
            </a:br>
            <a:endParaRPr lang="en-US" sz="2800" dirty="0"/>
          </a:p>
          <a:p>
            <a:endParaRPr lang="en-US" dirty="0"/>
          </a:p>
        </p:txBody>
      </p:sp>
      <p:pic>
        <p:nvPicPr>
          <p:cNvPr id="8" name="Picture Placeholder 7" descr="screenshot of the alternative format options in Ally, include tagged PDF, html, ePub, electronic braille, audio, BeeLine Reader, Immersive Reader, Translated Version">
            <a:extLst>
              <a:ext uri="{FF2B5EF4-FFF2-40B4-BE49-F238E27FC236}">
                <a16:creationId xmlns:a16="http://schemas.microsoft.com/office/drawing/2014/main" id="{F85C387C-76D7-6D89-BBAA-9F5609CD9F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302"/>
          <a:stretch/>
        </p:blipFill>
        <p:spPr>
          <a:xfrm>
            <a:off x="6438900" y="10"/>
            <a:ext cx="5067300" cy="6172190"/>
          </a:xfrm>
          <a:noFill/>
        </p:spPr>
      </p:pic>
    </p:spTree>
    <p:extLst>
      <p:ext uri="{BB962C8B-B14F-4D97-AF65-F5344CB8AC3E}">
        <p14:creationId xmlns:p14="http://schemas.microsoft.com/office/powerpoint/2010/main" val="21335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9CCF-21BD-F2D5-1CC3-BAE36925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/>
              <a:t>Alternative Format Options</a:t>
            </a:r>
          </a:p>
        </p:txBody>
      </p:sp>
      <p:graphicFrame>
        <p:nvGraphicFramePr>
          <p:cNvPr id="5" name="Content Placeholder 2" descr="Chart showing four of the alternative format options available through Ally: Optical Character Recognition (OCR) PDFs, Tagged PDF, Audio File, HTML.">
            <a:extLst>
              <a:ext uri="{FF2B5EF4-FFF2-40B4-BE49-F238E27FC236}">
                <a16:creationId xmlns:a16="http://schemas.microsoft.com/office/drawing/2014/main" id="{72BC288E-DD62-FF1D-8CDB-239376DF51F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84187" y="1342881"/>
          <a:ext cx="11022013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B664B8-226D-D285-7C2B-193F86B13A56}"/>
              </a:ext>
            </a:extLst>
          </p:cNvPr>
          <p:cNvSpPr txBox="1"/>
          <p:nvPr/>
        </p:nvSpPr>
        <p:spPr>
          <a:xfrm>
            <a:off x="1486508" y="4292691"/>
            <a:ext cx="9582807" cy="1107996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Audio file: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MP3 of an original file, includes semantic structure (i.e. tags, alt text )</a:t>
            </a:r>
          </a:p>
        </p:txBody>
      </p:sp>
    </p:spTree>
    <p:extLst>
      <p:ext uri="{BB962C8B-B14F-4D97-AF65-F5344CB8AC3E}">
        <p14:creationId xmlns:p14="http://schemas.microsoft.com/office/powerpoint/2010/main" val="12331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9CCF-21BD-F2D5-1CC3-BAE36925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b="1" dirty="0"/>
              <a:t>Alternative Format Options Continued</a:t>
            </a:r>
          </a:p>
        </p:txBody>
      </p:sp>
      <p:graphicFrame>
        <p:nvGraphicFramePr>
          <p:cNvPr id="5" name="Content Placeholder 2" descr="chart showing four additional types of alternative format options available through Ally: ePub, BeeLine Reader, Braille Ready File format, and translated versions.">
            <a:extLst>
              <a:ext uri="{FF2B5EF4-FFF2-40B4-BE49-F238E27FC236}">
                <a16:creationId xmlns:a16="http://schemas.microsoft.com/office/drawing/2014/main" id="{72BC288E-DD62-FF1D-8CDB-239376DF51F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57200" y="1296337"/>
          <a:ext cx="10790238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B664B8-226D-D285-7C2B-193F86B13A56}"/>
              </a:ext>
            </a:extLst>
          </p:cNvPr>
          <p:cNvSpPr txBox="1"/>
          <p:nvPr/>
        </p:nvSpPr>
        <p:spPr>
          <a:xfrm>
            <a:off x="1599381" y="4202415"/>
            <a:ext cx="9582807" cy="1107996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Braille Ready File: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used with refreshable braille display, for braille users, allows  bimodal learning experience</a:t>
            </a:r>
          </a:p>
        </p:txBody>
      </p:sp>
    </p:spTree>
    <p:extLst>
      <p:ext uri="{BB962C8B-B14F-4D97-AF65-F5344CB8AC3E}">
        <p14:creationId xmlns:p14="http://schemas.microsoft.com/office/powerpoint/2010/main" val="4432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927F-40A1-85BC-53E2-BE9C9E7D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46822"/>
            <a:ext cx="10820400" cy="653217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Microsoft Immersive Reader (additional alt format option)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A9600-CEDB-1A78-925E-7CB0C2ED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1056"/>
            <a:ext cx="5314950" cy="465931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Interactive reading comprehension and learning tool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Text-to-speech feature, can also change voice selection and voice speed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Can d</a:t>
            </a:r>
            <a:r>
              <a:rPr lang="en-US" sz="2800" b="0" i="0" dirty="0">
                <a:effectLst/>
              </a:rPr>
              <a:t>ivide words into syllables and highlight parts of speech (e.g. nouns</a:t>
            </a:r>
            <a:r>
              <a:rPr lang="en-US" sz="2800" dirty="0"/>
              <a:t> and</a:t>
            </a:r>
            <a:r>
              <a:rPr lang="en-US" sz="2800" b="0" i="0" dirty="0">
                <a:effectLst/>
              </a:rPr>
              <a:t> verbs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Placeholder 4" descr="screenshot showing interface of microsoft's immersive reader">
            <a:extLst>
              <a:ext uri="{FF2B5EF4-FFF2-40B4-BE49-F238E27FC236}">
                <a16:creationId xmlns:a16="http://schemas.microsoft.com/office/drawing/2014/main" id="{173EC4AD-B39B-32C7-4223-A0DAA410792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187" r="-2" b="-2"/>
          <a:stretch/>
        </p:blipFill>
        <p:spPr>
          <a:xfrm>
            <a:off x="6191250" y="1591056"/>
            <a:ext cx="5314950" cy="465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9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22BA-225A-AB06-DADD-9D4DBFD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to Access Alternative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5F73-2F7A-01B1-5A36-9FD635DC0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6" y="1495522"/>
            <a:ext cx="11864454" cy="4659312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Identify the content item you want an alternative format for and look for the alternative format icon to the right of it. The example below is from a Blackboard Ultra demonstration course. Depending on which LMS your institution uses, the layout may look different.</a:t>
            </a:r>
          </a:p>
          <a:p>
            <a:pPr marL="800100" lvl="1" indent="-342900"/>
            <a:endParaRPr lang="en-US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  <a:buNone/>
            </a:pPr>
            <a:endParaRPr lang="en-US" dirty="0"/>
          </a:p>
          <a:p>
            <a:pPr marL="342900" indent="-3429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Select the alternative format icon and choose from the menu of </a:t>
            </a:r>
          </a:p>
          <a:p>
            <a:pPr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200" dirty="0"/>
              <a:t>alternative format options. Once you have decided which format </a:t>
            </a:r>
          </a:p>
          <a:p>
            <a:pPr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200" dirty="0"/>
              <a:t>you would like, select that and then download.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/>
            <a:endParaRPr lang="en-US" dirty="0"/>
          </a:p>
        </p:txBody>
      </p:sp>
      <p:pic>
        <p:nvPicPr>
          <p:cNvPr id="5" name="Picture 4" descr="content item labeled A Brief History of the James Bond MOvies iwth the alterantive format icon to the right of it">
            <a:extLst>
              <a:ext uri="{FF2B5EF4-FFF2-40B4-BE49-F238E27FC236}">
                <a16:creationId xmlns:a16="http://schemas.microsoft.com/office/drawing/2014/main" id="{0C7C3A28-E9C6-EEA6-4D87-3BF3D1B96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1" y="2759991"/>
            <a:ext cx="7547647" cy="1069746"/>
          </a:xfrm>
          <a:prstGeom prst="rect">
            <a:avLst/>
          </a:prstGeom>
        </p:spPr>
      </p:pic>
      <p:pic>
        <p:nvPicPr>
          <p:cNvPr id="8" name="Picture 7" descr="menu of Ally's available alternative format options">
            <a:extLst>
              <a:ext uri="{FF2B5EF4-FFF2-40B4-BE49-F238E27FC236}">
                <a16:creationId xmlns:a16="http://schemas.microsoft.com/office/drawing/2014/main" id="{09FB5B8B-974C-7193-8246-1EAE00530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21" y="2611784"/>
            <a:ext cx="2695433" cy="35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Anthology V1.04">
  <a:themeElements>
    <a:clrScheme name="Anthology_06-24">
      <a:dk1>
        <a:srgbClr val="000000"/>
      </a:dk1>
      <a:lt1>
        <a:srgbClr val="FFFFFF"/>
      </a:lt1>
      <a:dk2>
        <a:srgbClr val="000000"/>
      </a:dk2>
      <a:lt2>
        <a:srgbClr val="F0F0F0"/>
      </a:lt2>
      <a:accent1>
        <a:srgbClr val="0054BC"/>
      </a:accent1>
      <a:accent2>
        <a:srgbClr val="0DAC41"/>
      </a:accent2>
      <a:accent3>
        <a:srgbClr val="0E387C"/>
      </a:accent3>
      <a:accent4>
        <a:srgbClr val="A5A5A5"/>
      </a:accent4>
      <a:accent5>
        <a:srgbClr val="00ABDF"/>
      </a:accent5>
      <a:accent6>
        <a:srgbClr val="EBEBEB"/>
      </a:accent6>
      <a:hlink>
        <a:srgbClr val="007EB2"/>
      </a:hlink>
      <a:folHlink>
        <a:srgbClr val="7F7F7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lIns="182880" tIns="182880" rIns="182880" bIns="182880" rtlCol="0" anchor="ctr"/>
      <a:lstStyle>
        <a:defPPr algn="ctr">
          <a:defRPr sz="2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82880" rIns="182880" bIns="182880" rtlCol="0">
        <a:spAutoFit/>
      </a:bodyPr>
      <a:lstStyle>
        <a:defPPr algn="l"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E28D431-A95D-6A4A-9851-44308246C52D}" vid="{2B8BBFE6-34D4-EF4D-B296-0B062A5C440D}"/>
    </a:ext>
  </a:extLst>
</a:theme>
</file>

<file path=ppt/theme/theme2.xml><?xml version="1.0" encoding="utf-8"?>
<a:theme xmlns:a="http://schemas.openxmlformats.org/drawingml/2006/main" name="1_Anthology V1.04">
  <a:themeElements>
    <a:clrScheme name="Anthology_06-24">
      <a:dk1>
        <a:srgbClr val="000000"/>
      </a:dk1>
      <a:lt1>
        <a:srgbClr val="FFFFFF"/>
      </a:lt1>
      <a:dk2>
        <a:srgbClr val="000000"/>
      </a:dk2>
      <a:lt2>
        <a:srgbClr val="F0F0F0"/>
      </a:lt2>
      <a:accent1>
        <a:srgbClr val="0054BC"/>
      </a:accent1>
      <a:accent2>
        <a:srgbClr val="0DAC41"/>
      </a:accent2>
      <a:accent3>
        <a:srgbClr val="0E387C"/>
      </a:accent3>
      <a:accent4>
        <a:srgbClr val="A5A5A5"/>
      </a:accent4>
      <a:accent5>
        <a:srgbClr val="00ABDF"/>
      </a:accent5>
      <a:accent6>
        <a:srgbClr val="EBEBEB"/>
      </a:accent6>
      <a:hlink>
        <a:srgbClr val="007EB2"/>
      </a:hlink>
      <a:folHlink>
        <a:srgbClr val="7F7F7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lIns="182880" tIns="182880" rIns="182880" bIns="182880" rtlCol="0" anchor="ctr"/>
      <a:lstStyle>
        <a:defPPr algn="ctr">
          <a:defRPr sz="2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82880" rIns="182880" bIns="182880" rtlCol="0">
        <a:spAutoFit/>
      </a:bodyPr>
      <a:lstStyle>
        <a:defPPr algn="l"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E28D431-A95D-6A4A-9851-44308246C52D}" vid="{2B8BBFE6-34D4-EF4D-B296-0B062A5C440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850</Words>
  <Application>Microsoft Office PowerPoint</Application>
  <PresentationFormat>Widescreen</PresentationFormat>
  <Paragraphs>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Black</vt:lpstr>
      <vt:lpstr>Aptos Display</vt:lpstr>
      <vt:lpstr>Arial</vt:lpstr>
      <vt:lpstr>Calibri</vt:lpstr>
      <vt:lpstr>Nunito Sans Light</vt:lpstr>
      <vt:lpstr>Anthology V1.04</vt:lpstr>
      <vt:lpstr>1_Anthology V1.04</vt:lpstr>
      <vt:lpstr>Introducing Anthology Ally for  Students </vt:lpstr>
      <vt:lpstr>Slide Deck Instructions</vt:lpstr>
      <vt:lpstr>What is Ally?</vt:lpstr>
      <vt:lpstr>Ally for Students</vt:lpstr>
      <vt:lpstr>Alternative Formats Overview</vt:lpstr>
      <vt:lpstr>Alternative Format Options</vt:lpstr>
      <vt:lpstr>Alternative Format Options Continued</vt:lpstr>
      <vt:lpstr>Microsoft Immersive Reader (additional alt format option)</vt:lpstr>
      <vt:lpstr>How to Access Alternative Formats</vt:lpstr>
      <vt:lpstr>Alternative Format Student Use Cases</vt:lpstr>
      <vt:lpstr>Use Case #1: Mobile Device User</vt:lpstr>
      <vt:lpstr>Use Case #2: Student with a Vision Impairment</vt:lpstr>
      <vt:lpstr>Use Case #3: Student on the Go</vt:lpstr>
      <vt:lpstr>International Students</vt:lpstr>
    </vt:vector>
  </TitlesOfParts>
  <Company>Anthology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Grennell</dc:creator>
  <cp:lastModifiedBy>Katie Grennell</cp:lastModifiedBy>
  <cp:revision>1</cp:revision>
  <dcterms:created xsi:type="dcterms:W3CDTF">2025-02-20T13:04:05Z</dcterms:created>
  <dcterms:modified xsi:type="dcterms:W3CDTF">2025-06-16T16:10:28Z</dcterms:modified>
</cp:coreProperties>
</file>