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7" r:id="rId5"/>
    <p:sldId id="259" r:id="rId6"/>
    <p:sldId id="262" r:id="rId7"/>
    <p:sldId id="264" r:id="rId8"/>
    <p:sldId id="260" r:id="rId9"/>
    <p:sldId id="261" r:id="rId10"/>
    <p:sldId id="258" r:id="rId11"/>
  </p:sldIdLst>
  <p:sldSz cx="12192000" cy="6858000"/>
  <p:notesSz cx="154305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14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71FF41-DD0E-DDB1-F903-A0F5F2E51643}" v="19" dt="2020-01-03T15:52:50.156"/>
    <p1510:client id="{56C8036E-47B1-F94B-6AC6-F900AD6E2082}" v="325" dt="2020-01-03T16:44:38.799"/>
    <p1510:client id="{EEA96174-6A19-D956-A8DF-F43ED3F87905}" v="43" dt="2020-01-03T16:52:13.5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453" autoAdjust="0"/>
  </p:normalViewPr>
  <p:slideViewPr>
    <p:cSldViewPr snapToGrid="0">
      <p:cViewPr varScale="1">
        <p:scale>
          <a:sx n="37" d="100"/>
          <a:sy n="37" d="100"/>
        </p:scale>
        <p:origin x="140" y="40"/>
      </p:cViewPr>
      <p:guideLst/>
    </p:cSldViewPr>
  </p:slideViewPr>
  <p:notesTextViewPr>
    <p:cViewPr>
      <p:scale>
        <a:sx n="1" d="1"/>
        <a:sy n="1" d="1"/>
      </p:scale>
      <p:origin x="0" y="-17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Gardener" userId="S::784423@derby.ac.uk::8871e954-16c5-474f-b499-6249906a6b9d" providerId="AD" clId="Web-{EEA96174-6A19-D956-A8DF-F43ED3F87905}"/>
    <pc:docChg chg="addSld delSld modSld">
      <pc:chgData name="Claire Gardener" userId="S::784423@derby.ac.uk::8871e954-16c5-474f-b499-6249906a6b9d" providerId="AD" clId="Web-{EEA96174-6A19-D956-A8DF-F43ED3F87905}" dt="2020-01-03T16:52:13.509" v="37"/>
      <pc:docMkLst>
        <pc:docMk/>
      </pc:docMkLst>
      <pc:sldChg chg="addSp delSp modSp">
        <pc:chgData name="Claire Gardener" userId="S::784423@derby.ac.uk::8871e954-16c5-474f-b499-6249906a6b9d" providerId="AD" clId="Web-{EEA96174-6A19-D956-A8DF-F43ED3F87905}" dt="2020-01-03T16:52:13.509" v="37"/>
        <pc:sldMkLst>
          <pc:docMk/>
          <pc:sldMk cId="654861572" sldId="260"/>
        </pc:sldMkLst>
        <pc:spChg chg="ord">
          <ac:chgData name="Claire Gardener" userId="S::784423@derby.ac.uk::8871e954-16c5-474f-b499-6249906a6b9d" providerId="AD" clId="Web-{EEA96174-6A19-D956-A8DF-F43ED3F87905}" dt="2020-01-03T16:47:50.474" v="10"/>
          <ac:spMkLst>
            <pc:docMk/>
            <pc:sldMk cId="654861572" sldId="260"/>
            <ac:spMk id="4" creationId="{00000000-0000-0000-0000-000000000000}"/>
          </ac:spMkLst>
        </pc:spChg>
        <pc:spChg chg="del">
          <ac:chgData name="Claire Gardener" userId="S::784423@derby.ac.uk::8871e954-16c5-474f-b499-6249906a6b9d" providerId="AD" clId="Web-{EEA96174-6A19-D956-A8DF-F43ED3F87905}" dt="2020-01-03T16:45:21.363" v="1"/>
          <ac:spMkLst>
            <pc:docMk/>
            <pc:sldMk cId="654861572" sldId="260"/>
            <ac:spMk id="135" creationId="{22C6C9C9-83BF-4A6C-A1BF-C1735C61B4FF}"/>
          </ac:spMkLst>
        </pc:spChg>
        <pc:spChg chg="add del">
          <ac:chgData name="Claire Gardener" userId="S::784423@derby.ac.uk::8871e954-16c5-474f-b499-6249906a6b9d" providerId="AD" clId="Web-{EEA96174-6A19-D956-A8DF-F43ED3F87905}" dt="2020-01-03T16:47:50.474" v="10"/>
          <ac:spMkLst>
            <pc:docMk/>
            <pc:sldMk cId="654861572" sldId="260"/>
            <ac:spMk id="192" creationId="{22C6C9C9-83BF-4A6C-A1BF-C1735C61B4FF}"/>
          </ac:spMkLst>
        </pc:spChg>
        <pc:picChg chg="del">
          <ac:chgData name="Claire Gardener" userId="S::784423@derby.ac.uk::8871e954-16c5-474f-b499-6249906a6b9d" providerId="AD" clId="Web-{EEA96174-6A19-D956-A8DF-F43ED3F87905}" dt="2020-01-03T16:45:16.394" v="0"/>
          <ac:picMkLst>
            <pc:docMk/>
            <pc:sldMk cId="654861572" sldId="260"/>
            <ac:picMk id="2" creationId="{49F3CE50-1FA3-45F7-B5F0-AE2A0472F5CF}"/>
          </ac:picMkLst>
        </pc:picChg>
        <pc:picChg chg="add del mod">
          <ac:chgData name="Claire Gardener" userId="S::784423@derby.ac.uk::8871e954-16c5-474f-b499-6249906a6b9d" providerId="AD" clId="Web-{EEA96174-6A19-D956-A8DF-F43ED3F87905}" dt="2020-01-03T16:47:43.802" v="7"/>
          <ac:picMkLst>
            <pc:docMk/>
            <pc:sldMk cId="654861572" sldId="260"/>
            <ac:picMk id="3" creationId="{0798D7C8-617D-4531-ABB2-E7E1CAE9FD22}"/>
          </ac:picMkLst>
        </pc:picChg>
        <pc:picChg chg="add mod">
          <ac:chgData name="Claire Gardener" userId="S::784423@derby.ac.uk::8871e954-16c5-474f-b499-6249906a6b9d" providerId="AD" clId="Web-{EEA96174-6A19-D956-A8DF-F43ED3F87905}" dt="2020-01-03T16:51:09.759" v="31" actId="14100"/>
          <ac:picMkLst>
            <pc:docMk/>
            <pc:sldMk cId="654861572" sldId="260"/>
            <ac:picMk id="6" creationId="{AF0C1EC5-A9C1-4647-A807-552563B6A1F9}"/>
          </ac:picMkLst>
        </pc:picChg>
        <pc:picChg chg="del">
          <ac:chgData name="Claire Gardener" userId="S::784423@derby.ac.uk::8871e954-16c5-474f-b499-6249906a6b9d" providerId="AD" clId="Web-{EEA96174-6A19-D956-A8DF-F43ED3F87905}" dt="2020-01-03T16:45:53.348" v="3"/>
          <ac:picMkLst>
            <pc:docMk/>
            <pc:sldMk cId="654861572" sldId="260"/>
            <ac:picMk id="8" creationId="{F52165C6-FC84-4252-A0B8-B38A7FE78BCB}"/>
          </ac:picMkLst>
        </pc:picChg>
        <pc:picChg chg="add del mod">
          <ac:chgData name="Claire Gardener" userId="S::784423@derby.ac.uk::8871e954-16c5-474f-b499-6249906a6b9d" providerId="AD" clId="Web-{EEA96174-6A19-D956-A8DF-F43ED3F87905}" dt="2020-01-03T16:48:47.068" v="18"/>
          <ac:picMkLst>
            <pc:docMk/>
            <pc:sldMk cId="654861572" sldId="260"/>
            <ac:picMk id="9" creationId="{F0F6AD84-9530-4325-B805-6403D6F1D98F}"/>
          </ac:picMkLst>
        </pc:picChg>
        <pc:picChg chg="add del mod">
          <ac:chgData name="Claire Gardener" userId="S::784423@derby.ac.uk::8871e954-16c5-474f-b499-6249906a6b9d" providerId="AD" clId="Web-{EEA96174-6A19-D956-A8DF-F43ED3F87905}" dt="2020-01-03T16:51:12.009" v="32"/>
          <ac:picMkLst>
            <pc:docMk/>
            <pc:sldMk cId="654861572" sldId="260"/>
            <ac:picMk id="11" creationId="{29CFE2C7-B417-425A-ADEF-AC408389B004}"/>
          </ac:picMkLst>
        </pc:picChg>
        <pc:picChg chg="add del mod">
          <ac:chgData name="Claire Gardener" userId="S::784423@derby.ac.uk::8871e954-16c5-474f-b499-6249906a6b9d" providerId="AD" clId="Web-{EEA96174-6A19-D956-A8DF-F43ED3F87905}" dt="2020-01-03T16:52:13.509" v="37"/>
          <ac:picMkLst>
            <pc:docMk/>
            <pc:sldMk cId="654861572" sldId="260"/>
            <ac:picMk id="13" creationId="{E3D8D24B-591E-410B-8637-CBD1C3870A40}"/>
          </ac:picMkLst>
        </pc:picChg>
        <pc:picChg chg="del">
          <ac:chgData name="Claire Gardener" userId="S::784423@derby.ac.uk::8871e954-16c5-474f-b499-6249906a6b9d" providerId="AD" clId="Web-{EEA96174-6A19-D956-A8DF-F43ED3F87905}" dt="2020-01-03T16:45:52.613" v="2"/>
          <ac:picMkLst>
            <pc:docMk/>
            <pc:sldMk cId="654861572" sldId="260"/>
            <ac:picMk id="2050" creationId="{00000000-0000-0000-0000-000000000000}"/>
          </ac:picMkLst>
        </pc:picChg>
      </pc:sldChg>
      <pc:sldChg chg="add del replId">
        <pc:chgData name="Claire Gardener" userId="S::784423@derby.ac.uk::8871e954-16c5-474f-b499-6249906a6b9d" providerId="AD" clId="Web-{EEA96174-6A19-D956-A8DF-F43ED3F87905}" dt="2020-01-03T16:51:25.415" v="34"/>
        <pc:sldMkLst>
          <pc:docMk/>
          <pc:sldMk cId="184064244" sldId="265"/>
        </pc:sldMkLst>
      </pc:sldChg>
    </pc:docChg>
  </pc:docChgLst>
  <pc:docChgLst>
    <pc:chgData name="Claire Gardener" userId="S::784423@derby.ac.uk::8871e954-16c5-474f-b499-6249906a6b9d" providerId="AD" clId="Web-{0971FF41-DD0E-DDB1-F903-A0F5F2E51643}"/>
    <pc:docChg chg="modSld">
      <pc:chgData name="Claire Gardener" userId="S::784423@derby.ac.uk::8871e954-16c5-474f-b499-6249906a6b9d" providerId="AD" clId="Web-{0971FF41-DD0E-DDB1-F903-A0F5F2E51643}" dt="2020-01-03T15:52:50.156" v="22"/>
      <pc:docMkLst>
        <pc:docMk/>
      </pc:docMkLst>
      <pc:sldChg chg="addSp delSp modSp mod setBg">
        <pc:chgData name="Claire Gardener" userId="S::784423@derby.ac.uk::8871e954-16c5-474f-b499-6249906a6b9d" providerId="AD" clId="Web-{0971FF41-DD0E-DDB1-F903-A0F5F2E51643}" dt="2020-01-03T15:52:50.156" v="22"/>
        <pc:sldMkLst>
          <pc:docMk/>
          <pc:sldMk cId="665207318" sldId="261"/>
        </pc:sldMkLst>
        <pc:spChg chg="mod">
          <ac:chgData name="Claire Gardener" userId="S::784423@derby.ac.uk::8871e954-16c5-474f-b499-6249906a6b9d" providerId="AD" clId="Web-{0971FF41-DD0E-DDB1-F903-A0F5F2E51643}" dt="2020-01-03T15:52:45.406" v="21"/>
          <ac:spMkLst>
            <pc:docMk/>
            <pc:sldMk cId="665207318" sldId="261"/>
            <ac:spMk id="2" creationId="{00000000-0000-0000-0000-000000000000}"/>
          </ac:spMkLst>
        </pc:spChg>
        <pc:spChg chg="add del mod">
          <ac:chgData name="Claire Gardener" userId="S::784423@derby.ac.uk::8871e954-16c5-474f-b499-6249906a6b9d" providerId="AD" clId="Web-{0971FF41-DD0E-DDB1-F903-A0F5F2E51643}" dt="2020-01-03T15:52:45.406" v="21"/>
          <ac:spMkLst>
            <pc:docMk/>
            <pc:sldMk cId="665207318" sldId="261"/>
            <ac:spMk id="3" creationId="{00000000-0000-0000-0000-000000000000}"/>
          </ac:spMkLst>
        </pc:spChg>
        <pc:spChg chg="add del">
          <ac:chgData name="Claire Gardener" userId="S::784423@derby.ac.uk::8871e954-16c5-474f-b499-6249906a6b9d" providerId="AD" clId="Web-{0971FF41-DD0E-DDB1-F903-A0F5F2E51643}" dt="2020-01-03T15:52:45.406" v="21"/>
          <ac:spMkLst>
            <pc:docMk/>
            <pc:sldMk cId="665207318" sldId="261"/>
            <ac:spMk id="71" creationId="{B082622D-AAF3-4897-8629-FC918530DD86}"/>
          </ac:spMkLst>
        </pc:spChg>
        <pc:spChg chg="add del">
          <ac:chgData name="Claire Gardener" userId="S::784423@derby.ac.uk::8871e954-16c5-474f-b499-6249906a6b9d" providerId="AD" clId="Web-{0971FF41-DD0E-DDB1-F903-A0F5F2E51643}" dt="2020-01-03T15:52:45.406" v="21"/>
          <ac:spMkLst>
            <pc:docMk/>
            <pc:sldMk cId="665207318" sldId="261"/>
            <ac:spMk id="73" creationId="{A7457DD9-5A45-400A-AB4B-4B4EDECA25F1}"/>
          </ac:spMkLst>
        </pc:spChg>
        <pc:spChg chg="add del">
          <ac:chgData name="Claire Gardener" userId="S::784423@derby.ac.uk::8871e954-16c5-474f-b499-6249906a6b9d" providerId="AD" clId="Web-{0971FF41-DD0E-DDB1-F903-A0F5F2E51643}" dt="2020-01-03T15:52:45.406" v="21"/>
          <ac:spMkLst>
            <pc:docMk/>
            <pc:sldMk cId="665207318" sldId="261"/>
            <ac:spMk id="75" creationId="{441CF7D6-A660-431A-B0BB-140A0D5556B6}"/>
          </ac:spMkLst>
        </pc:spChg>
        <pc:spChg chg="add del">
          <ac:chgData name="Claire Gardener" userId="S::784423@derby.ac.uk::8871e954-16c5-474f-b499-6249906a6b9d" providerId="AD" clId="Web-{0971FF41-DD0E-DDB1-F903-A0F5F2E51643}" dt="2020-01-03T15:52:45.406" v="21"/>
          <ac:spMkLst>
            <pc:docMk/>
            <pc:sldMk cId="665207318" sldId="261"/>
            <ac:spMk id="77" creationId="{0570A85B-3810-4F95-97B0-CBF4CCDB381C}"/>
          </ac:spMkLst>
        </pc:spChg>
        <pc:spChg chg="add del">
          <ac:chgData name="Claire Gardener" userId="S::784423@derby.ac.uk::8871e954-16c5-474f-b499-6249906a6b9d" providerId="AD" clId="Web-{0971FF41-DD0E-DDB1-F903-A0F5F2E51643}" dt="2020-01-03T15:52:39.453" v="7"/>
          <ac:spMkLst>
            <pc:docMk/>
            <pc:sldMk cId="665207318" sldId="261"/>
            <ac:spMk id="1028" creationId="{37C89E4B-3C9F-44B9-8B86-D9E3D112D8EC}"/>
          </ac:spMkLst>
        </pc:spChg>
        <pc:spChg chg="add del">
          <ac:chgData name="Claire Gardener" userId="S::784423@derby.ac.uk::8871e954-16c5-474f-b499-6249906a6b9d" providerId="AD" clId="Web-{0971FF41-DD0E-DDB1-F903-A0F5F2E51643}" dt="2020-01-03T15:52:43.109" v="15"/>
          <ac:spMkLst>
            <pc:docMk/>
            <pc:sldMk cId="665207318" sldId="261"/>
            <ac:spMk id="1031" creationId="{37C89E4B-3C9F-44B9-8B86-D9E3D112D8EC}"/>
          </ac:spMkLst>
        </pc:spChg>
        <pc:picChg chg="add del">
          <ac:chgData name="Claire Gardener" userId="S::784423@derby.ac.uk::8871e954-16c5-474f-b499-6249906a6b9d" providerId="AD" clId="Web-{0971FF41-DD0E-DDB1-F903-A0F5F2E51643}" dt="2020-01-03T15:52:41.843" v="11"/>
          <ac:picMkLst>
            <pc:docMk/>
            <pc:sldMk cId="665207318" sldId="261"/>
            <ac:picMk id="1026" creationId="{00000000-0000-0000-0000-000000000000}"/>
          </ac:picMkLst>
        </pc:picChg>
        <pc:picChg chg="add del mod replId">
          <ac:chgData name="Claire Gardener" userId="S::784423@derby.ac.uk::8871e954-16c5-474f-b499-6249906a6b9d" providerId="AD" clId="Web-{0971FF41-DD0E-DDB1-F903-A0F5F2E51643}" dt="2020-01-03T15:52:50.156" v="22"/>
          <ac:picMkLst>
            <pc:docMk/>
            <pc:sldMk cId="665207318" sldId="261"/>
            <ac:picMk id="1028" creationId="{00000000-0000-0000-0000-000000000000}"/>
          </ac:picMkLst>
        </pc:picChg>
        <pc:cxnChg chg="add del">
          <ac:chgData name="Claire Gardener" userId="S::784423@derby.ac.uk::8871e954-16c5-474f-b499-6249906a6b9d" providerId="AD" clId="Web-{0971FF41-DD0E-DDB1-F903-A0F5F2E51643}" dt="2020-01-03T15:52:39.453" v="7"/>
          <ac:cxnSpMkLst>
            <pc:docMk/>
            <pc:sldMk cId="665207318" sldId="261"/>
            <ac:cxnSpMk id="1029" creationId="{AA2EAA10-076F-46BD-8F0F-B9A2FB77A85C}"/>
          </ac:cxnSpMkLst>
        </pc:cxnChg>
        <pc:cxnChg chg="add del">
          <ac:chgData name="Claire Gardener" userId="S::784423@derby.ac.uk::8871e954-16c5-474f-b499-6249906a6b9d" providerId="AD" clId="Web-{0971FF41-DD0E-DDB1-F903-A0F5F2E51643}" dt="2020-01-03T15:52:39.453" v="7"/>
          <ac:cxnSpMkLst>
            <pc:docMk/>
            <pc:sldMk cId="665207318" sldId="261"/>
            <ac:cxnSpMk id="1030" creationId="{D891E407-403B-4764-86C9-33A56D3BCAA3}"/>
          </ac:cxnSpMkLst>
        </pc:cxnChg>
        <pc:cxnChg chg="add del">
          <ac:chgData name="Claire Gardener" userId="S::784423@derby.ac.uk::8871e954-16c5-474f-b499-6249906a6b9d" providerId="AD" clId="Web-{0971FF41-DD0E-DDB1-F903-A0F5F2E51643}" dt="2020-01-03T15:52:43.109" v="15"/>
          <ac:cxnSpMkLst>
            <pc:docMk/>
            <pc:sldMk cId="665207318" sldId="261"/>
            <ac:cxnSpMk id="1032" creationId="{AA2EAA10-076F-46BD-8F0F-B9A2FB77A85C}"/>
          </ac:cxnSpMkLst>
        </pc:cxnChg>
        <pc:cxnChg chg="add del">
          <ac:chgData name="Claire Gardener" userId="S::784423@derby.ac.uk::8871e954-16c5-474f-b499-6249906a6b9d" providerId="AD" clId="Web-{0971FF41-DD0E-DDB1-F903-A0F5F2E51643}" dt="2020-01-03T15:52:43.109" v="15"/>
          <ac:cxnSpMkLst>
            <pc:docMk/>
            <pc:sldMk cId="665207318" sldId="261"/>
            <ac:cxnSpMk id="1033" creationId="{D891E407-403B-4764-86C9-33A56D3BCAA3}"/>
          </ac:cxnSpMkLst>
        </pc:cxnChg>
      </pc:sldChg>
    </pc:docChg>
  </pc:docChgLst>
  <pc:docChgLst>
    <pc:chgData name="Claire Gardener" userId="S::784423@derby.ac.uk::8871e954-16c5-474f-b499-6249906a6b9d" providerId="AD" clId="Web-{56C8036E-47B1-F94B-6AC6-F900AD6E2082}"/>
    <pc:docChg chg="addSld delSld modSld sldOrd">
      <pc:chgData name="Claire Gardener" userId="S::784423@derby.ac.uk::8871e954-16c5-474f-b499-6249906a6b9d" providerId="AD" clId="Web-{56C8036E-47B1-F94B-6AC6-F900AD6E2082}" dt="2020-01-03T16:44:45.596" v="677"/>
      <pc:docMkLst>
        <pc:docMk/>
      </pc:docMkLst>
      <pc:sldChg chg="addSp delSp modSp mod setBg modNotes">
        <pc:chgData name="Claire Gardener" userId="S::784423@derby.ac.uk::8871e954-16c5-474f-b499-6249906a6b9d" providerId="AD" clId="Web-{56C8036E-47B1-F94B-6AC6-F900AD6E2082}" dt="2020-01-03T16:44:45.596" v="677"/>
        <pc:sldMkLst>
          <pc:docMk/>
          <pc:sldMk cId="654861572" sldId="260"/>
        </pc:sldMkLst>
        <pc:spChg chg="del mod">
          <ac:chgData name="Claire Gardener" userId="S::784423@derby.ac.uk::8871e954-16c5-474f-b499-6249906a6b9d" providerId="AD" clId="Web-{56C8036E-47B1-F94B-6AC6-F900AD6E2082}" dt="2020-01-03T16:11:23.375" v="150"/>
          <ac:spMkLst>
            <pc:docMk/>
            <pc:sldMk cId="654861572" sldId="260"/>
            <ac:spMk id="3" creationId="{00000000-0000-0000-0000-000000000000}"/>
          </ac:spMkLst>
        </pc:spChg>
        <pc:spChg chg="mod ord">
          <ac:chgData name="Claire Gardener" userId="S::784423@derby.ac.uk::8871e954-16c5-474f-b499-6249906a6b9d" providerId="AD" clId="Web-{56C8036E-47B1-F94B-6AC6-F900AD6E2082}" dt="2020-01-03T16:13:48.752" v="180"/>
          <ac:spMkLst>
            <pc:docMk/>
            <pc:sldMk cId="654861572" sldId="260"/>
            <ac:spMk id="4" creationId="{00000000-0000-0000-0000-000000000000}"/>
          </ac:spMkLst>
        </pc:spChg>
        <pc:spChg chg="add del">
          <ac:chgData name="Claire Gardener" userId="S::784423@derby.ac.uk::8871e954-16c5-474f-b499-6249906a6b9d" providerId="AD" clId="Web-{56C8036E-47B1-F94B-6AC6-F900AD6E2082}" dt="2020-01-03T16:44:45.596" v="677"/>
          <ac:spMkLst>
            <pc:docMk/>
            <pc:sldMk cId="654861572" sldId="260"/>
            <ac:spMk id="71" creationId="{6C2997EE-0889-44C3-AC0D-18F26AC9AAAB}"/>
          </ac:spMkLst>
        </pc:spChg>
        <pc:spChg chg="add">
          <ac:chgData name="Claire Gardener" userId="S::784423@derby.ac.uk::8871e954-16c5-474f-b499-6249906a6b9d" providerId="AD" clId="Web-{56C8036E-47B1-F94B-6AC6-F900AD6E2082}" dt="2020-01-03T16:44:45.596" v="677"/>
          <ac:spMkLst>
            <pc:docMk/>
            <pc:sldMk cId="654861572" sldId="260"/>
            <ac:spMk id="135" creationId="{22C6C9C9-83BF-4A6C-A1BF-C1735C61B4FF}"/>
          </ac:spMkLst>
        </pc:spChg>
        <pc:picChg chg="add del mod ord">
          <ac:chgData name="Claire Gardener" userId="S::784423@derby.ac.uk::8871e954-16c5-474f-b499-6249906a6b9d" providerId="AD" clId="Web-{56C8036E-47B1-F94B-6AC6-F900AD6E2082}" dt="2020-01-03T16:44:38.799" v="676"/>
          <ac:picMkLst>
            <pc:docMk/>
            <pc:sldMk cId="654861572" sldId="260"/>
            <ac:picMk id="2" creationId="{49F3CE50-1FA3-45F7-B5F0-AE2A0472F5CF}"/>
          </ac:picMkLst>
        </pc:picChg>
        <pc:picChg chg="add del mod">
          <ac:chgData name="Claire Gardener" userId="S::784423@derby.ac.uk::8871e954-16c5-474f-b499-6249906a6b9d" providerId="AD" clId="Web-{56C8036E-47B1-F94B-6AC6-F900AD6E2082}" dt="2020-01-03T16:13:12.421" v="168"/>
          <ac:picMkLst>
            <pc:docMk/>
            <pc:sldMk cId="654861572" sldId="260"/>
            <ac:picMk id="6" creationId="{26EB530D-BAFB-40C8-B96A-C67621D162F1}"/>
          </ac:picMkLst>
        </pc:picChg>
        <pc:picChg chg="add mod">
          <ac:chgData name="Claire Gardener" userId="S::784423@derby.ac.uk::8871e954-16c5-474f-b499-6249906a6b9d" providerId="AD" clId="Web-{56C8036E-47B1-F94B-6AC6-F900AD6E2082}" dt="2020-01-03T16:44:45.596" v="677"/>
          <ac:picMkLst>
            <pc:docMk/>
            <pc:sldMk cId="654861572" sldId="260"/>
            <ac:picMk id="8" creationId="{F52165C6-FC84-4252-A0B8-B38A7FE78BCB}"/>
          </ac:picMkLst>
        </pc:picChg>
        <pc:picChg chg="mod ord">
          <ac:chgData name="Claire Gardener" userId="S::784423@derby.ac.uk::8871e954-16c5-474f-b499-6249906a6b9d" providerId="AD" clId="Web-{56C8036E-47B1-F94B-6AC6-F900AD6E2082}" dt="2020-01-03T16:44:45.596" v="677"/>
          <ac:picMkLst>
            <pc:docMk/>
            <pc:sldMk cId="654861572" sldId="260"/>
            <ac:picMk id="2050" creationId="{00000000-0000-0000-0000-000000000000}"/>
          </ac:picMkLst>
        </pc:picChg>
      </pc:sldChg>
      <pc:sldChg chg="addSp modSp mod setBg modNotes">
        <pc:chgData name="Claire Gardener" userId="S::784423@derby.ac.uk::8871e954-16c5-474f-b499-6249906a6b9d" providerId="AD" clId="Web-{56C8036E-47B1-F94B-6AC6-F900AD6E2082}" dt="2020-01-03T16:39:44.544" v="546"/>
        <pc:sldMkLst>
          <pc:docMk/>
          <pc:sldMk cId="665207318" sldId="261"/>
        </pc:sldMkLst>
        <pc:spChg chg="mod">
          <ac:chgData name="Claire Gardener" userId="S::784423@derby.ac.uk::8871e954-16c5-474f-b499-6249906a6b9d" providerId="AD" clId="Web-{56C8036E-47B1-F94B-6AC6-F900AD6E2082}" dt="2020-01-03T16:08:29.110" v="58" actId="20577"/>
          <ac:spMkLst>
            <pc:docMk/>
            <pc:sldMk cId="665207318" sldId="261"/>
            <ac:spMk id="2" creationId="{00000000-0000-0000-0000-000000000000}"/>
          </ac:spMkLst>
        </pc:spChg>
        <pc:spChg chg="mod">
          <ac:chgData name="Claire Gardener" userId="S::784423@derby.ac.uk::8871e954-16c5-474f-b499-6249906a6b9d" providerId="AD" clId="Web-{56C8036E-47B1-F94B-6AC6-F900AD6E2082}" dt="2020-01-03T16:37:25.263" v="461" actId="20577"/>
          <ac:spMkLst>
            <pc:docMk/>
            <pc:sldMk cId="665207318" sldId="261"/>
            <ac:spMk id="3" creationId="{00000000-0000-0000-0000-000000000000}"/>
          </ac:spMkLst>
        </pc:spChg>
        <pc:spChg chg="add">
          <ac:chgData name="Claire Gardener" userId="S::784423@derby.ac.uk::8871e954-16c5-474f-b499-6249906a6b9d" providerId="AD" clId="Web-{56C8036E-47B1-F94B-6AC6-F900AD6E2082}" dt="2020-01-03T16:07:48.766" v="13"/>
          <ac:spMkLst>
            <pc:docMk/>
            <pc:sldMk cId="665207318" sldId="261"/>
            <ac:spMk id="1034" creationId="{D1A4588A-55D5-49B8-BE41-54ACDCFF2C17}"/>
          </ac:spMkLst>
        </pc:spChg>
        <pc:spChg chg="add">
          <ac:chgData name="Claire Gardener" userId="S::784423@derby.ac.uk::8871e954-16c5-474f-b499-6249906a6b9d" providerId="AD" clId="Web-{56C8036E-47B1-F94B-6AC6-F900AD6E2082}" dt="2020-01-03T16:07:48.766" v="13"/>
          <ac:spMkLst>
            <pc:docMk/>
            <pc:sldMk cId="665207318" sldId="261"/>
            <ac:spMk id="1035" creationId="{F97E7EA2-EDCD-47E9-81BC-415C606D1B58}"/>
          </ac:spMkLst>
        </pc:spChg>
        <pc:picChg chg="mod ord">
          <ac:chgData name="Claire Gardener" userId="S::784423@derby.ac.uk::8871e954-16c5-474f-b499-6249906a6b9d" providerId="AD" clId="Web-{56C8036E-47B1-F94B-6AC6-F900AD6E2082}" dt="2020-01-03T16:07:48.766" v="13"/>
          <ac:picMkLst>
            <pc:docMk/>
            <pc:sldMk cId="665207318" sldId="261"/>
            <ac:picMk id="1028" creationId="{00000000-0000-0000-0000-000000000000}"/>
          </ac:picMkLst>
        </pc:picChg>
      </pc:sldChg>
      <pc:sldChg chg="addSp delSp modSp new mod ord setBg modNotes">
        <pc:chgData name="Claire Gardener" userId="S::784423@derby.ac.uk::8871e954-16c5-474f-b499-6249906a6b9d" providerId="AD" clId="Web-{56C8036E-47B1-F94B-6AC6-F900AD6E2082}" dt="2020-01-03T16:29:51.265" v="321"/>
        <pc:sldMkLst>
          <pc:docMk/>
          <pc:sldMk cId="3888715840" sldId="262"/>
        </pc:sldMkLst>
        <pc:spChg chg="mod ord">
          <ac:chgData name="Claire Gardener" userId="S::784423@derby.ac.uk::8871e954-16c5-474f-b499-6249906a6b9d" providerId="AD" clId="Web-{56C8036E-47B1-F94B-6AC6-F900AD6E2082}" dt="2020-01-03T16:18:58.360" v="225" actId="20577"/>
          <ac:spMkLst>
            <pc:docMk/>
            <pc:sldMk cId="3888715840" sldId="262"/>
            <ac:spMk id="2" creationId="{CE313EAF-2566-4CED-80A6-7DC9C8C6D5C0}"/>
          </ac:spMkLst>
        </pc:spChg>
        <pc:spChg chg="del">
          <ac:chgData name="Claire Gardener" userId="S::784423@derby.ac.uk::8871e954-16c5-474f-b499-6249906a6b9d" providerId="AD" clId="Web-{56C8036E-47B1-F94B-6AC6-F900AD6E2082}" dt="2020-01-03T16:18:00.173" v="185"/>
          <ac:spMkLst>
            <pc:docMk/>
            <pc:sldMk cId="3888715840" sldId="262"/>
            <ac:spMk id="3" creationId="{C4713D17-40E6-4195-96EE-E918D52117E8}"/>
          </ac:spMkLst>
        </pc:spChg>
        <pc:spChg chg="add del">
          <ac:chgData name="Claire Gardener" userId="S::784423@derby.ac.uk::8871e954-16c5-474f-b499-6249906a6b9d" providerId="AD" clId="Web-{56C8036E-47B1-F94B-6AC6-F900AD6E2082}" dt="2020-01-03T16:18:43.454" v="219"/>
          <ac:spMkLst>
            <pc:docMk/>
            <pc:sldMk cId="3888715840" sldId="262"/>
            <ac:spMk id="8" creationId="{4E7CD2EB-97B0-4795-922A-45A57178F52F}"/>
          </ac:spMkLst>
        </pc:spChg>
        <pc:spChg chg="add">
          <ac:chgData name="Claire Gardener" userId="S::784423@derby.ac.uk::8871e954-16c5-474f-b499-6249906a6b9d" providerId="AD" clId="Web-{56C8036E-47B1-F94B-6AC6-F900AD6E2082}" dt="2020-01-03T16:18:43.470" v="220"/>
          <ac:spMkLst>
            <pc:docMk/>
            <pc:sldMk cId="3888715840" sldId="262"/>
            <ac:spMk id="9" creationId="{37C89E4B-3C9F-44B9-8B86-D9E3D112D8EC}"/>
          </ac:spMkLst>
        </pc:spChg>
        <pc:spChg chg="add del">
          <ac:chgData name="Claire Gardener" userId="S::784423@derby.ac.uk::8871e954-16c5-474f-b499-6249906a6b9d" providerId="AD" clId="Web-{56C8036E-47B1-F94B-6AC6-F900AD6E2082}" dt="2020-01-03T16:18:43.454" v="219"/>
          <ac:spMkLst>
            <pc:docMk/>
            <pc:sldMk cId="3888715840" sldId="262"/>
            <ac:spMk id="11" creationId="{33CD251C-A887-4D2F-925B-FC097198538B}"/>
          </ac:spMkLst>
        </pc:spChg>
        <pc:grpChg chg="add del">
          <ac:chgData name="Claire Gardener" userId="S::784423@derby.ac.uk::8871e954-16c5-474f-b499-6249906a6b9d" providerId="AD" clId="Web-{56C8036E-47B1-F94B-6AC6-F900AD6E2082}" dt="2020-01-03T16:18:43.454" v="219"/>
          <ac:grpSpMkLst>
            <pc:docMk/>
            <pc:sldMk cId="3888715840" sldId="262"/>
            <ac:grpSpMk id="13" creationId="{770AE191-D2EA-45C9-A44D-830C188F74CB}"/>
          </ac:grpSpMkLst>
        </pc:grpChg>
        <pc:picChg chg="add mod ord">
          <ac:chgData name="Claire Gardener" userId="S::784423@derby.ac.uk::8871e954-16c5-474f-b499-6249906a6b9d" providerId="AD" clId="Web-{56C8036E-47B1-F94B-6AC6-F900AD6E2082}" dt="2020-01-03T16:18:43.470" v="220"/>
          <ac:picMkLst>
            <pc:docMk/>
            <pc:sldMk cId="3888715840" sldId="262"/>
            <ac:picMk id="4" creationId="{5FCA1BDE-6E2B-44FA-A17C-90E96E9A340F}"/>
          </ac:picMkLst>
        </pc:picChg>
        <pc:cxnChg chg="add">
          <ac:chgData name="Claire Gardener" userId="S::784423@derby.ac.uk::8871e954-16c5-474f-b499-6249906a6b9d" providerId="AD" clId="Web-{56C8036E-47B1-F94B-6AC6-F900AD6E2082}" dt="2020-01-03T16:18:43.470" v="220"/>
          <ac:cxnSpMkLst>
            <pc:docMk/>
            <pc:sldMk cId="3888715840" sldId="262"/>
            <ac:cxnSpMk id="6" creationId="{AA2EAA10-076F-46BD-8F0F-B9A2FB77A85C}"/>
          </ac:cxnSpMkLst>
        </pc:cxnChg>
        <pc:cxnChg chg="add">
          <ac:chgData name="Claire Gardener" userId="S::784423@derby.ac.uk::8871e954-16c5-474f-b499-6249906a6b9d" providerId="AD" clId="Web-{56C8036E-47B1-F94B-6AC6-F900AD6E2082}" dt="2020-01-03T16:18:43.470" v="220"/>
          <ac:cxnSpMkLst>
            <pc:docMk/>
            <pc:sldMk cId="3888715840" sldId="262"/>
            <ac:cxnSpMk id="7" creationId="{D891E407-403B-4764-86C9-33A56D3BCAA3}"/>
          </ac:cxnSpMkLst>
        </pc:cxnChg>
      </pc:sldChg>
      <pc:sldChg chg="addSp delSp modSp new del mod setBg">
        <pc:chgData name="Claire Gardener" userId="S::784423@derby.ac.uk::8871e954-16c5-474f-b499-6249906a6b9d" providerId="AD" clId="Web-{56C8036E-47B1-F94B-6AC6-F900AD6E2082}" dt="2020-01-03T16:35:57.779" v="403"/>
        <pc:sldMkLst>
          <pc:docMk/>
          <pc:sldMk cId="3289036944" sldId="263"/>
        </pc:sldMkLst>
        <pc:spChg chg="del">
          <ac:chgData name="Claire Gardener" userId="S::784423@derby.ac.uk::8871e954-16c5-474f-b499-6249906a6b9d" providerId="AD" clId="Web-{56C8036E-47B1-F94B-6AC6-F900AD6E2082}" dt="2020-01-03T16:32:48.046" v="326"/>
          <ac:spMkLst>
            <pc:docMk/>
            <pc:sldMk cId="3289036944" sldId="263"/>
            <ac:spMk id="2" creationId="{BF9886E3-75DF-49DB-A37A-356C9529AC97}"/>
          </ac:spMkLst>
        </pc:spChg>
        <pc:spChg chg="del">
          <ac:chgData name="Claire Gardener" userId="S::784423@derby.ac.uk::8871e954-16c5-474f-b499-6249906a6b9d" providerId="AD" clId="Web-{56C8036E-47B1-F94B-6AC6-F900AD6E2082}" dt="2020-01-03T16:32:34.264" v="323"/>
          <ac:spMkLst>
            <pc:docMk/>
            <pc:sldMk cId="3289036944" sldId="263"/>
            <ac:spMk id="3" creationId="{E1ABA0DF-7746-4E57-A859-41061E689FF5}"/>
          </ac:spMkLst>
        </pc:spChg>
        <pc:spChg chg="add">
          <ac:chgData name="Claire Gardener" userId="S::784423@derby.ac.uk::8871e954-16c5-474f-b499-6249906a6b9d" providerId="AD" clId="Web-{56C8036E-47B1-F94B-6AC6-F900AD6E2082}" dt="2020-01-03T16:33:21.624" v="328"/>
          <ac:spMkLst>
            <pc:docMk/>
            <pc:sldMk cId="3289036944" sldId="263"/>
            <ac:spMk id="8" creationId="{BD7385C9-20CC-4283-A17B-293E1179257C}"/>
          </ac:spMkLst>
        </pc:spChg>
        <pc:picChg chg="add del mod ord">
          <ac:chgData name="Claire Gardener" userId="S::784423@derby.ac.uk::8871e954-16c5-474f-b499-6249906a6b9d" providerId="AD" clId="Web-{56C8036E-47B1-F94B-6AC6-F900AD6E2082}" dt="2020-01-03T16:34:58.983" v="365"/>
          <ac:picMkLst>
            <pc:docMk/>
            <pc:sldMk cId="3289036944" sldId="263"/>
            <ac:picMk id="4" creationId="{A63A7B3C-2C06-4929-97A5-23C318B58167}"/>
          </ac:picMkLst>
        </pc:picChg>
      </pc:sldChg>
      <pc:sldChg chg="addSp modSp new mod setBg setClrOvrMap modNotes">
        <pc:chgData name="Claire Gardener" userId="S::784423@derby.ac.uk::8871e954-16c5-474f-b499-6249906a6b9d" providerId="AD" clId="Web-{56C8036E-47B1-F94B-6AC6-F900AD6E2082}" dt="2020-01-03T16:44:22.127" v="675"/>
        <pc:sldMkLst>
          <pc:docMk/>
          <pc:sldMk cId="201083942" sldId="264"/>
        </pc:sldMkLst>
        <pc:spChg chg="mod ord">
          <ac:chgData name="Claire Gardener" userId="S::784423@derby.ac.uk::8871e954-16c5-474f-b499-6249906a6b9d" providerId="AD" clId="Web-{56C8036E-47B1-F94B-6AC6-F900AD6E2082}" dt="2020-01-03T16:35:40.545" v="387" actId="20577"/>
          <ac:spMkLst>
            <pc:docMk/>
            <pc:sldMk cId="201083942" sldId="264"/>
            <ac:spMk id="2" creationId="{041BFCC8-CEB1-4719-B570-F29F70C7292C}"/>
          </ac:spMkLst>
        </pc:spChg>
        <pc:spChg chg="add">
          <ac:chgData name="Claire Gardener" userId="S::784423@derby.ac.uk::8871e954-16c5-474f-b499-6249906a6b9d" providerId="AD" clId="Web-{56C8036E-47B1-F94B-6AC6-F900AD6E2082}" dt="2020-01-03T16:35:28.858" v="378"/>
          <ac:spMkLst>
            <pc:docMk/>
            <pc:sldMk cId="201083942" sldId="264"/>
            <ac:spMk id="8" creationId="{71B2258F-86CA-4D4D-8270-BC05FCDEBFB3}"/>
          </ac:spMkLst>
        </pc:spChg>
        <pc:picChg chg="add mod">
          <ac:chgData name="Claire Gardener" userId="S::784423@derby.ac.uk::8871e954-16c5-474f-b499-6249906a6b9d" providerId="AD" clId="Web-{56C8036E-47B1-F94B-6AC6-F900AD6E2082}" dt="2020-01-03T16:35:28.858" v="378"/>
          <ac:picMkLst>
            <pc:docMk/>
            <pc:sldMk cId="201083942" sldId="264"/>
            <ac:picMk id="3" creationId="{F2E4B674-675C-4C85-AB14-34CA296A7EC3}"/>
          </ac:picMkLst>
        </pc:picChg>
      </pc:sldChg>
      <pc:sldChg chg="addSp delSp modSp new del">
        <pc:chgData name="Claire Gardener" userId="S::784423@derby.ac.uk::8871e954-16c5-474f-b499-6249906a6b9d" providerId="AD" clId="Web-{56C8036E-47B1-F94B-6AC6-F900AD6E2082}" dt="2020-01-03T16:34:49.967" v="362"/>
        <pc:sldMkLst>
          <pc:docMk/>
          <pc:sldMk cId="3779629246" sldId="264"/>
        </pc:sldMkLst>
        <pc:spChg chg="mod">
          <ac:chgData name="Claire Gardener" userId="S::784423@derby.ac.uk::8871e954-16c5-474f-b499-6249906a6b9d" providerId="AD" clId="Web-{56C8036E-47B1-F94B-6AC6-F900AD6E2082}" dt="2020-01-03T16:34:38.764" v="358" actId="20577"/>
          <ac:spMkLst>
            <pc:docMk/>
            <pc:sldMk cId="3779629246" sldId="264"/>
            <ac:spMk id="2" creationId="{88A48D09-9615-48C0-8273-AF3F0E162915}"/>
          </ac:spMkLst>
        </pc:spChg>
        <pc:spChg chg="add del">
          <ac:chgData name="Claire Gardener" userId="S::784423@derby.ac.uk::8871e954-16c5-474f-b499-6249906a6b9d" providerId="AD" clId="Web-{56C8036E-47B1-F94B-6AC6-F900AD6E2082}" dt="2020-01-03T16:34:41.451" v="359"/>
          <ac:spMkLst>
            <pc:docMk/>
            <pc:sldMk cId="3779629246" sldId="264"/>
            <ac:spMk id="3" creationId="{3E4BA2F8-7C7A-4BD4-8381-B58C293707D7}"/>
          </ac:spMkLst>
        </pc:spChg>
        <pc:picChg chg="add del mod ord modCrop">
          <ac:chgData name="Claire Gardener" userId="S::784423@derby.ac.uk::8871e954-16c5-474f-b499-6249906a6b9d" providerId="AD" clId="Web-{56C8036E-47B1-F94B-6AC6-F900AD6E2082}" dt="2020-01-03T16:34:41.451" v="359"/>
          <ac:picMkLst>
            <pc:docMk/>
            <pc:sldMk cId="3779629246" sldId="264"/>
            <ac:picMk id="5" creationId="{D00CEE05-3924-4634-B467-FBC2BFCE15D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68655" cy="203905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874038" y="0"/>
            <a:ext cx="668655" cy="2039058"/>
          </a:xfrm>
          <a:prstGeom prst="rect">
            <a:avLst/>
          </a:prstGeom>
        </p:spPr>
        <p:txBody>
          <a:bodyPr vert="horz" lIns="91440" tIns="45720" rIns="91440" bIns="45720" rtlCol="0"/>
          <a:lstStyle>
            <a:lvl1pPr algn="r">
              <a:defRPr sz="1200"/>
            </a:lvl1pPr>
          </a:lstStyle>
          <a:p>
            <a:fld id="{E4C28E7D-371E-4E7F-9B35-2BDD65052D71}" type="datetimeFigureOut">
              <a:rPr lang="en-GB" smtClean="0"/>
              <a:t>05/01/2020</a:t>
            </a:fld>
            <a:endParaRPr lang="en-GB"/>
          </a:p>
        </p:txBody>
      </p:sp>
      <p:sp>
        <p:nvSpPr>
          <p:cNvPr id="4" name="Slide Image Placeholder 3"/>
          <p:cNvSpPr>
            <a:spLocks noGrp="1" noRot="1" noChangeAspect="1"/>
          </p:cNvSpPr>
          <p:nvPr>
            <p:ph type="sldImg" idx="2"/>
          </p:nvPr>
        </p:nvSpPr>
        <p:spPr>
          <a:xfrm>
            <a:off x="-11420475" y="5080000"/>
            <a:ext cx="24384000" cy="13716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54305" y="19558000"/>
            <a:ext cx="1234440" cy="1600200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38600949"/>
            <a:ext cx="668655" cy="203905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874038" y="38600949"/>
            <a:ext cx="668655" cy="2039053"/>
          </a:xfrm>
          <a:prstGeom prst="rect">
            <a:avLst/>
          </a:prstGeom>
        </p:spPr>
        <p:txBody>
          <a:bodyPr vert="horz" lIns="91440" tIns="45720" rIns="91440" bIns="45720" rtlCol="0" anchor="b"/>
          <a:lstStyle>
            <a:lvl1pPr algn="r">
              <a:defRPr sz="1200"/>
            </a:lvl1pPr>
          </a:lstStyle>
          <a:p>
            <a:fld id="{89EE8F9B-C25D-47E0-BF2C-697B2347C241}" type="slidenum">
              <a:rPr lang="en-GB" smtClean="0"/>
              <a:t>‹#›</a:t>
            </a:fld>
            <a:endParaRPr lang="en-GB"/>
          </a:p>
        </p:txBody>
      </p:sp>
    </p:spTree>
    <p:extLst>
      <p:ext uri="{BB962C8B-B14F-4D97-AF65-F5344CB8AC3E}">
        <p14:creationId xmlns:p14="http://schemas.microsoft.com/office/powerpoint/2010/main" val="276529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 – Claire Gardener from the University</a:t>
            </a:r>
            <a:r>
              <a:rPr lang="en-GB" baseline="0" dirty="0"/>
              <a:t> of Derby. Centre for Excellence in Learning and Teaching (CELT) in the Technology Enhanced Learning (TEL) </a:t>
            </a:r>
          </a:p>
          <a:p>
            <a:r>
              <a:rPr lang="en-GB" baseline="0" dirty="0"/>
              <a:t>I’ve spoken about Ally to Durham and TLC/World but not about the wider work. </a:t>
            </a:r>
          </a:p>
        </p:txBody>
      </p:sp>
      <p:sp>
        <p:nvSpPr>
          <p:cNvPr id="4" name="Slide Number Placeholder 3"/>
          <p:cNvSpPr>
            <a:spLocks noGrp="1"/>
          </p:cNvSpPr>
          <p:nvPr>
            <p:ph type="sldNum" sz="quarter" idx="10"/>
          </p:nvPr>
        </p:nvSpPr>
        <p:spPr/>
        <p:txBody>
          <a:bodyPr/>
          <a:lstStyle/>
          <a:p>
            <a:fld id="{11AA6C18-AC94-4195-8D89-99A6A65662EC}" type="slidenum">
              <a:rPr lang="en-GB" smtClean="0"/>
              <a:t>1</a:t>
            </a:fld>
            <a:endParaRPr lang="en-GB"/>
          </a:p>
        </p:txBody>
      </p:sp>
    </p:spTree>
    <p:extLst>
      <p:ext uri="{BB962C8B-B14F-4D97-AF65-F5344CB8AC3E}">
        <p14:creationId xmlns:p14="http://schemas.microsoft.com/office/powerpoint/2010/main" val="3263656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Been</a:t>
            </a:r>
            <a:r>
              <a:rPr lang="en-GB" baseline="0" dirty="0"/>
              <a:t> banging a drum around the University and found support from the Digital Marketing Manager Rob Fowles. </a:t>
            </a:r>
          </a:p>
          <a:p>
            <a:r>
              <a:rPr lang="en-GB" baseline="0" dirty="0"/>
              <a:t>Went to ITS for support  - fully acknowledge its not their problem, but are a stakeholder. </a:t>
            </a:r>
          </a:p>
          <a:p>
            <a:r>
              <a:rPr lang="en-GB" baseline="0" dirty="0"/>
              <a:t>Got Project Officer support</a:t>
            </a:r>
          </a:p>
          <a:p>
            <a:r>
              <a:rPr lang="en-GB" baseline="0" dirty="0"/>
              <a:t>Formed a working group – key stakeholders from the University. </a:t>
            </a:r>
            <a:r>
              <a:rPr lang="en-GB" sz="1200" b="0" i="0" kern="1200" baseline="0" dirty="0">
                <a:solidFill>
                  <a:schemeClr val="tx1"/>
                </a:solidFill>
                <a:effectLst/>
                <a:latin typeface="+mn-lt"/>
                <a:ea typeface="+mn-ea"/>
                <a:cs typeface="+mn-cs"/>
              </a:rPr>
              <a:t>P</a:t>
            </a:r>
            <a:r>
              <a:rPr lang="en-GB" sz="1200" b="0" i="0" kern="1200" dirty="0">
                <a:solidFill>
                  <a:schemeClr val="tx1"/>
                </a:solidFill>
                <a:effectLst/>
                <a:latin typeface="+mn-lt"/>
                <a:ea typeface="+mn-ea"/>
                <a:cs typeface="+mn-cs"/>
              </a:rPr>
              <a:t>eople who were influential in their own areas</a:t>
            </a:r>
          </a:p>
          <a:p>
            <a:r>
              <a:rPr lang="en-GB" sz="1200" b="0" i="0" kern="1200" dirty="0">
                <a:solidFill>
                  <a:schemeClr val="tx1"/>
                </a:solidFill>
                <a:effectLst/>
                <a:latin typeface="+mn-lt"/>
                <a:ea typeface="+mn-ea"/>
                <a:cs typeface="+mn-cs"/>
              </a:rPr>
              <a:t>Took a paper to EVCE</a:t>
            </a:r>
            <a:r>
              <a:rPr lang="en-GB" sz="1200" b="0" i="0" kern="1200" baseline="0" dirty="0">
                <a:solidFill>
                  <a:schemeClr val="tx1"/>
                </a:solidFill>
                <a:effectLst/>
                <a:latin typeface="+mn-lt"/>
                <a:ea typeface="+mn-ea"/>
                <a:cs typeface="+mn-cs"/>
              </a:rPr>
              <a:t> for support </a:t>
            </a:r>
            <a:endParaRPr lang="en-GB" dirty="0"/>
          </a:p>
        </p:txBody>
      </p:sp>
      <p:sp>
        <p:nvSpPr>
          <p:cNvPr id="4" name="Slide Number Placeholder 3"/>
          <p:cNvSpPr>
            <a:spLocks noGrp="1"/>
          </p:cNvSpPr>
          <p:nvPr>
            <p:ph type="sldNum" sz="quarter" idx="10"/>
          </p:nvPr>
        </p:nvSpPr>
        <p:spPr/>
        <p:txBody>
          <a:bodyPr/>
          <a:lstStyle/>
          <a:p>
            <a:fld id="{89EE8F9B-C25D-47E0-BF2C-697B2347C241}" type="slidenum">
              <a:rPr lang="en-GB" smtClean="0"/>
              <a:t>2</a:t>
            </a:fld>
            <a:endParaRPr lang="en-GB"/>
          </a:p>
        </p:txBody>
      </p:sp>
    </p:spTree>
    <p:extLst>
      <p:ext uri="{BB962C8B-B14F-4D97-AF65-F5344CB8AC3E}">
        <p14:creationId xmlns:p14="http://schemas.microsoft.com/office/powerpoint/2010/main" val="3374035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UCISA event in September – George Rhodes </a:t>
            </a:r>
            <a:r>
              <a:rPr lang="en-US" dirty="0" err="1">
                <a:cs typeface="Calibri"/>
              </a:rPr>
              <a:t>identfied</a:t>
            </a:r>
            <a:r>
              <a:rPr lang="en-US" dirty="0">
                <a:cs typeface="Calibri"/>
              </a:rPr>
              <a:t> 6 HE with statements we were one of the them</a:t>
            </a:r>
          </a:p>
          <a:p>
            <a:r>
              <a:rPr lang="en-US" dirty="0">
                <a:cs typeface="Calibri"/>
              </a:rPr>
              <a:t>Working hard to get the rest published. </a:t>
            </a:r>
            <a:r>
              <a:rPr lang="en-US" dirty="0">
                <a:cs typeface="+mn-lt"/>
              </a:rPr>
              <a:t/>
            </a:r>
            <a:br>
              <a:rPr lang="en-US" dirty="0">
                <a:cs typeface="+mn-lt"/>
              </a:rPr>
            </a:br>
            <a:r>
              <a:rPr lang="en-US" dirty="0">
                <a:cs typeface="Calibri"/>
              </a:rPr>
              <a:t>Sandra?</a:t>
            </a:r>
          </a:p>
          <a:p>
            <a:r>
              <a:rPr lang="en-US" dirty="0">
                <a:cs typeface="Calibri"/>
              </a:rPr>
              <a:t>Database and Redirect on the website to a form. </a:t>
            </a:r>
          </a:p>
          <a:p>
            <a:endParaRPr lang="en-US" dirty="0">
              <a:cs typeface="Calibri"/>
            </a:endParaRPr>
          </a:p>
        </p:txBody>
      </p:sp>
      <p:sp>
        <p:nvSpPr>
          <p:cNvPr id="4" name="Slide Number Placeholder 3"/>
          <p:cNvSpPr>
            <a:spLocks noGrp="1"/>
          </p:cNvSpPr>
          <p:nvPr>
            <p:ph type="sldNum" sz="quarter" idx="5"/>
          </p:nvPr>
        </p:nvSpPr>
        <p:spPr/>
        <p:txBody>
          <a:bodyPr/>
          <a:lstStyle/>
          <a:p>
            <a:fld id="{89EE8F9B-C25D-47E0-BF2C-697B2347C241}" type="slidenum">
              <a:rPr lang="en-GB" smtClean="0"/>
              <a:t>3</a:t>
            </a:fld>
            <a:endParaRPr lang="en-GB"/>
          </a:p>
        </p:txBody>
      </p:sp>
    </p:spTree>
    <p:extLst>
      <p:ext uri="{BB962C8B-B14F-4D97-AF65-F5344CB8AC3E}">
        <p14:creationId xmlns:p14="http://schemas.microsoft.com/office/powerpoint/2010/main" val="408863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2 years ago website rebuilt from the ground up. An inclusive accessible site a the core of the thinking. At launch was good but not perfect.  Implement audits on an ongoing basis to inform work. Automated weekly, human drive quarterly.  Informs daily activity</a:t>
            </a:r>
          </a:p>
          <a:p>
            <a:pPr marL="171450" indent="-171450">
              <a:buFont typeface="Arial,Sans-Serif"/>
              <a:buChar char="•"/>
            </a:pPr>
            <a:r>
              <a:rPr lang="en-GB" dirty="0"/>
              <a:t>Currently using a platform called </a:t>
            </a:r>
            <a:r>
              <a:rPr lang="en-GB" dirty="0" err="1"/>
              <a:t>SiteMorse</a:t>
            </a:r>
            <a:r>
              <a:rPr lang="en-GB" dirty="0"/>
              <a:t> which is assessing lots of different parts of our site each week – far from perfect but a start nonetheless. Every </a:t>
            </a:r>
            <a:r>
              <a:rPr lang="en-GB" dirty="0" err="1"/>
              <a:t>friday</a:t>
            </a:r>
            <a:r>
              <a:rPr lang="en-GB" dirty="0"/>
              <a:t> we review the actions (whether it requires content changes or development work) and plan these in.</a:t>
            </a:r>
            <a:endParaRPr lang="en-GB" dirty="0">
              <a:cs typeface="Calibri"/>
            </a:endParaRPr>
          </a:p>
          <a:p>
            <a:pPr marL="171450" indent="-171450">
              <a:buFont typeface="Arial,Sans-Serif"/>
              <a:buChar char="•"/>
            </a:pPr>
            <a:r>
              <a:rPr lang="en-GB" dirty="0"/>
              <a:t>We have a hybrid model of publishing. There are groups of editors who will have one moderator who can review and publish content in their area. To ensure that our moderators are only publishing accessible content, we have set up moderator tests.</a:t>
            </a:r>
          </a:p>
          <a:p>
            <a:pPr marL="171450" indent="-171450">
              <a:buFont typeface="Arial,Sans-Serif"/>
              <a:buChar char="•"/>
            </a:pPr>
            <a:endParaRPr lang="en-GB" dirty="0">
              <a:cs typeface="Calibri"/>
            </a:endParaRPr>
          </a:p>
          <a:p>
            <a:pPr marL="171450" indent="-171450">
              <a:buFont typeface="Arial"/>
              <a:buChar char="•"/>
            </a:pPr>
            <a:r>
              <a:rPr lang="en-GB" dirty="0"/>
              <a:t>EVCE paper</a:t>
            </a:r>
            <a:endParaRPr lang="en-US" dirty="0"/>
          </a:p>
          <a:p>
            <a:pPr marL="171450" indent="-171450">
              <a:buFont typeface="Arial"/>
              <a:buChar char="•"/>
            </a:pPr>
            <a:r>
              <a:rPr lang="en-GB" dirty="0"/>
              <a:t>Awareness raising </a:t>
            </a:r>
            <a:endParaRPr lang="en-US" dirty="0"/>
          </a:p>
          <a:p>
            <a:pPr marL="171450" indent="-171450">
              <a:buFont typeface="Arial"/>
              <a:buChar char="•"/>
            </a:pPr>
            <a:r>
              <a:rPr lang="en-GB" dirty="0"/>
              <a:t>ITS gathering Accessibility statements from Suppliers</a:t>
            </a:r>
            <a:endParaRPr lang="en-US" dirty="0"/>
          </a:p>
          <a:p>
            <a:pPr marL="171450" indent="-171450">
              <a:buFont typeface="Arial"/>
              <a:buChar char="•"/>
            </a:pPr>
            <a:r>
              <a:rPr lang="en-GB" dirty="0"/>
              <a:t>Technical Review of </a:t>
            </a:r>
            <a:r>
              <a:rPr lang="en-GB" dirty="0" err="1"/>
              <a:t>Legisalation</a:t>
            </a:r>
            <a:r>
              <a:rPr lang="en-GB" dirty="0"/>
              <a:t> from own Legal Counsel and template</a:t>
            </a:r>
            <a:endParaRPr lang="en-US" dirty="0"/>
          </a:p>
          <a:p>
            <a:pPr marL="171450" indent="-171450">
              <a:buFont typeface="Arial"/>
              <a:buChar char="•"/>
            </a:pPr>
            <a:r>
              <a:rPr lang="en-GB" dirty="0"/>
              <a:t>Understanding of the platforms in scope. </a:t>
            </a:r>
            <a:endParaRPr lang="en-GB" dirty="0">
              <a:cs typeface="Calibri"/>
            </a:endParaRPr>
          </a:p>
          <a:p>
            <a:pPr marL="171450" indent="-171450">
              <a:buFont typeface="Arial"/>
              <a:buChar char="•"/>
            </a:pPr>
            <a:r>
              <a:rPr lang="en-GB" dirty="0">
                <a:cs typeface="Calibri"/>
              </a:rPr>
              <a:t>Templates for all computers</a:t>
            </a:r>
          </a:p>
          <a:p>
            <a:pPr marL="171450" indent="-171450">
              <a:buFont typeface="Arial"/>
              <a:buChar char="•"/>
            </a:pPr>
            <a:r>
              <a:rPr lang="en-GB" dirty="0">
                <a:cs typeface="Calibri"/>
              </a:rPr>
              <a:t>Hands on templates for other documents. </a:t>
            </a:r>
          </a:p>
          <a:p>
            <a:pPr marL="171450" indent="-171450">
              <a:buFont typeface="Arial"/>
              <a:buChar char="•"/>
            </a:pPr>
            <a:r>
              <a:rPr lang="en-GB" dirty="0">
                <a:cs typeface="Calibri"/>
              </a:rPr>
              <a:t>Killer question in procurement. </a:t>
            </a:r>
          </a:p>
        </p:txBody>
      </p:sp>
      <p:sp>
        <p:nvSpPr>
          <p:cNvPr id="4" name="Slide Number Placeholder 3"/>
          <p:cNvSpPr>
            <a:spLocks noGrp="1"/>
          </p:cNvSpPr>
          <p:nvPr>
            <p:ph type="sldNum" sz="quarter" idx="5"/>
          </p:nvPr>
        </p:nvSpPr>
        <p:spPr/>
        <p:txBody>
          <a:bodyPr/>
          <a:lstStyle/>
          <a:p>
            <a:fld id="{89EE8F9B-C25D-47E0-BF2C-697B2347C241}" type="slidenum">
              <a:rPr lang="en-GB" smtClean="0"/>
              <a:t>4</a:t>
            </a:fld>
            <a:endParaRPr lang="en-GB"/>
          </a:p>
        </p:txBody>
      </p:sp>
    </p:spTree>
    <p:extLst>
      <p:ext uri="{BB962C8B-B14F-4D97-AF65-F5344CB8AC3E}">
        <p14:creationId xmlns:p14="http://schemas.microsoft.com/office/powerpoint/2010/main" val="2111261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Deployed instructor reports. </a:t>
            </a:r>
            <a:endParaRPr lang="en-US" dirty="0"/>
          </a:p>
          <a:p>
            <a:r>
              <a:rPr lang="en-GB" dirty="0"/>
              <a:t>  </a:t>
            </a:r>
            <a:endParaRPr lang="en-GB" dirty="0">
              <a:cs typeface="Calibri"/>
            </a:endParaRPr>
          </a:p>
          <a:p>
            <a:r>
              <a:rPr lang="en-GB" dirty="0"/>
              <a:t>Using stats in NSS audit work. </a:t>
            </a:r>
            <a:endParaRPr lang="en-GB" dirty="0">
              <a:cs typeface="Calibri"/>
            </a:endParaRPr>
          </a:p>
          <a:p>
            <a:r>
              <a:rPr lang="en-GB" dirty="0"/>
              <a:t>  </a:t>
            </a:r>
            <a:endParaRPr lang="en-GB" dirty="0">
              <a:cs typeface="Calibri"/>
            </a:endParaRPr>
          </a:p>
          <a:p>
            <a:r>
              <a:rPr lang="en-GB" dirty="0"/>
              <a:t>Continued delivery of Staff Development – including Away days and link to Office 365 </a:t>
            </a:r>
            <a:endParaRPr lang="en-GB" dirty="0">
              <a:cs typeface="Calibri"/>
            </a:endParaRPr>
          </a:p>
          <a:p>
            <a:r>
              <a:rPr lang="en-GB" dirty="0"/>
              <a:t>  </a:t>
            </a:r>
            <a:endParaRPr lang="en-GB" dirty="0">
              <a:cs typeface="Calibri"/>
            </a:endParaRPr>
          </a:p>
          <a:p>
            <a:r>
              <a:rPr lang="en-GB" dirty="0"/>
              <a:t>Working with a Student Digital Learning Officer to review Student support and develop a revised Communications campaign. </a:t>
            </a:r>
            <a:endParaRPr lang="en-GB" dirty="0">
              <a:cs typeface="Calibri"/>
            </a:endParaRPr>
          </a:p>
          <a:p>
            <a:r>
              <a:rPr lang="en-GB" dirty="0"/>
              <a:t>  </a:t>
            </a:r>
            <a:endParaRPr lang="en-GB" dirty="0">
              <a:cs typeface="Calibri"/>
            </a:endParaRPr>
          </a:p>
          <a:p>
            <a:r>
              <a:rPr lang="en-GB" dirty="0"/>
              <a:t>Working to create a ‘lived experience’ video with our students to embed in to training.</a:t>
            </a:r>
            <a:endParaRPr lang="en-GB" dirty="0">
              <a:cs typeface="Calibri"/>
            </a:endParaRPr>
          </a:p>
        </p:txBody>
      </p:sp>
      <p:sp>
        <p:nvSpPr>
          <p:cNvPr id="4" name="Slide Number Placeholder 3"/>
          <p:cNvSpPr>
            <a:spLocks noGrp="1"/>
          </p:cNvSpPr>
          <p:nvPr>
            <p:ph type="sldNum" sz="quarter" idx="10"/>
          </p:nvPr>
        </p:nvSpPr>
        <p:spPr/>
        <p:txBody>
          <a:bodyPr/>
          <a:lstStyle/>
          <a:p>
            <a:fld id="{89EE8F9B-C25D-47E0-BF2C-697B2347C241}" type="slidenum">
              <a:rPr lang="en-GB" smtClean="0"/>
              <a:t>5</a:t>
            </a:fld>
            <a:endParaRPr lang="en-GB"/>
          </a:p>
        </p:txBody>
      </p:sp>
    </p:spTree>
    <p:extLst>
      <p:ext uri="{BB962C8B-B14F-4D97-AF65-F5344CB8AC3E}">
        <p14:creationId xmlns:p14="http://schemas.microsoft.com/office/powerpoint/2010/main" val="308622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 manager asked when will it be completed! </a:t>
            </a:r>
            <a:r>
              <a:rPr lang="en-US" dirty="0" err="1">
                <a:cs typeface="Calibri"/>
              </a:rPr>
              <a:t>I.e</a:t>
            </a:r>
            <a:r>
              <a:rPr lang="en-US" dirty="0">
                <a:cs typeface="Calibri"/>
              </a:rPr>
              <a:t> statements</a:t>
            </a:r>
          </a:p>
          <a:p>
            <a:endParaRPr lang="en-US" dirty="0">
              <a:cs typeface="Calibri"/>
            </a:endParaRPr>
          </a:p>
          <a:p>
            <a:r>
              <a:rPr lang="en-US" dirty="0" err="1">
                <a:cs typeface="Calibri"/>
              </a:rPr>
              <a:t>Univerisity</a:t>
            </a:r>
            <a:r>
              <a:rPr lang="en-US" dirty="0">
                <a:cs typeface="Calibri"/>
              </a:rPr>
              <a:t> writing a new Learning &amp; teaching strategy – Inclusion a the core</a:t>
            </a:r>
          </a:p>
          <a:p>
            <a:endParaRPr lang="en-US" dirty="0">
              <a:cs typeface="Calibri"/>
            </a:endParaRPr>
          </a:p>
          <a:p>
            <a:r>
              <a:rPr lang="en-US" dirty="0">
                <a:cs typeface="Calibri"/>
              </a:rPr>
              <a:t>Investment – Online training module. </a:t>
            </a:r>
          </a:p>
          <a:p>
            <a:r>
              <a:rPr lang="en-US" dirty="0">
                <a:cs typeface="Calibri"/>
              </a:rPr>
              <a:t>Accessibility days and onsite training and benchmarking activity. </a:t>
            </a:r>
          </a:p>
        </p:txBody>
      </p:sp>
      <p:sp>
        <p:nvSpPr>
          <p:cNvPr id="4" name="Slide Number Placeholder 3"/>
          <p:cNvSpPr>
            <a:spLocks noGrp="1"/>
          </p:cNvSpPr>
          <p:nvPr>
            <p:ph type="sldNum" sz="quarter" idx="5"/>
          </p:nvPr>
        </p:nvSpPr>
        <p:spPr/>
        <p:txBody>
          <a:bodyPr/>
          <a:lstStyle/>
          <a:p>
            <a:fld id="{89EE8F9B-C25D-47E0-BF2C-697B2347C241}" type="slidenum">
              <a:rPr lang="en-GB" smtClean="0"/>
              <a:t>6</a:t>
            </a:fld>
            <a:endParaRPr lang="en-GB"/>
          </a:p>
        </p:txBody>
      </p:sp>
    </p:spTree>
    <p:extLst>
      <p:ext uri="{BB962C8B-B14F-4D97-AF65-F5344CB8AC3E}">
        <p14:creationId xmlns:p14="http://schemas.microsoft.com/office/powerpoint/2010/main" val="2076023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Intro – Claire Gardener from the University</a:t>
            </a:r>
            <a:r>
              <a:rPr lang="en-GB" baseline="0"/>
              <a:t> of Derby. Centre for Excellence in Learning and Teaching (CELT) in the Technology Enhanced Learning (TEL) </a:t>
            </a:r>
          </a:p>
          <a:p>
            <a:r>
              <a:rPr lang="en-GB" baseline="0"/>
              <a:t>Another one of my many projects was to roll out MS Teams for students at the start of the academic year. </a:t>
            </a:r>
          </a:p>
          <a:p>
            <a:r>
              <a:rPr lang="en-GB" baseline="0"/>
              <a:t>Blackboard Self-hosted 9.1 Q2 2019. </a:t>
            </a:r>
          </a:p>
        </p:txBody>
      </p:sp>
      <p:sp>
        <p:nvSpPr>
          <p:cNvPr id="4" name="Slide Number Placeholder 3"/>
          <p:cNvSpPr>
            <a:spLocks noGrp="1"/>
          </p:cNvSpPr>
          <p:nvPr>
            <p:ph type="sldNum" sz="quarter" idx="10"/>
          </p:nvPr>
        </p:nvSpPr>
        <p:spPr/>
        <p:txBody>
          <a:bodyPr/>
          <a:lstStyle/>
          <a:p>
            <a:fld id="{11AA6C18-AC94-4195-8D89-99A6A65662EC}" type="slidenum">
              <a:rPr lang="en-GB" smtClean="0"/>
              <a:t>7</a:t>
            </a:fld>
            <a:endParaRPr lang="en-GB"/>
          </a:p>
        </p:txBody>
      </p:sp>
    </p:spTree>
    <p:extLst>
      <p:ext uri="{BB962C8B-B14F-4D97-AF65-F5344CB8AC3E}">
        <p14:creationId xmlns:p14="http://schemas.microsoft.com/office/powerpoint/2010/main" val="70868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ECE6C2E-79A4-4186-84D2-7D104B8FF2DF}" type="datetimeFigureOut">
              <a:rPr lang="en-GB" smtClean="0"/>
              <a:t>05/01/2020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26810F-5B75-49E8-A10E-0BB223D24A12}" type="slidenum">
              <a:rPr lang="en-GB" smtClean="0"/>
              <a:t>‹#›</a:t>
            </a:fld>
            <a:endParaRPr lang="en-GB"/>
          </a:p>
        </p:txBody>
      </p:sp>
    </p:spTree>
    <p:extLst>
      <p:ext uri="{BB962C8B-B14F-4D97-AF65-F5344CB8AC3E}">
        <p14:creationId xmlns:p14="http://schemas.microsoft.com/office/powerpoint/2010/main" val="3836432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CE6C2E-79A4-4186-84D2-7D104B8FF2DF}" type="datetimeFigureOut">
              <a:rPr lang="en-GB" smtClean="0"/>
              <a:t>05/01/2020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26810F-5B75-49E8-A10E-0BB223D24A12}" type="slidenum">
              <a:rPr lang="en-GB" smtClean="0"/>
              <a:t>‹#›</a:t>
            </a:fld>
            <a:endParaRPr lang="en-GB"/>
          </a:p>
        </p:txBody>
      </p:sp>
    </p:spTree>
    <p:extLst>
      <p:ext uri="{BB962C8B-B14F-4D97-AF65-F5344CB8AC3E}">
        <p14:creationId xmlns:p14="http://schemas.microsoft.com/office/powerpoint/2010/main" val="421997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CE6C2E-79A4-4186-84D2-7D104B8FF2DF}" type="datetimeFigureOut">
              <a:rPr lang="en-GB" smtClean="0"/>
              <a:t>05/01/2020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26810F-5B75-49E8-A10E-0BB223D24A12}" type="slidenum">
              <a:rPr lang="en-GB" smtClean="0"/>
              <a:t>‹#›</a:t>
            </a:fld>
            <a:endParaRPr lang="en-GB"/>
          </a:p>
        </p:txBody>
      </p:sp>
    </p:spTree>
    <p:extLst>
      <p:ext uri="{BB962C8B-B14F-4D97-AF65-F5344CB8AC3E}">
        <p14:creationId xmlns:p14="http://schemas.microsoft.com/office/powerpoint/2010/main" val="1977253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CE6C2E-79A4-4186-84D2-7D104B8FF2DF}" type="datetimeFigureOut">
              <a:rPr lang="en-GB" smtClean="0"/>
              <a:t>05/01/2020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26810F-5B75-49E8-A10E-0BB223D24A12}" type="slidenum">
              <a:rPr lang="en-GB" smtClean="0"/>
              <a:t>‹#›</a:t>
            </a:fld>
            <a:endParaRPr lang="en-GB"/>
          </a:p>
        </p:txBody>
      </p:sp>
    </p:spTree>
    <p:extLst>
      <p:ext uri="{BB962C8B-B14F-4D97-AF65-F5344CB8AC3E}">
        <p14:creationId xmlns:p14="http://schemas.microsoft.com/office/powerpoint/2010/main" val="3347758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CE6C2E-79A4-4186-84D2-7D104B8FF2DF}" type="datetimeFigureOut">
              <a:rPr lang="en-GB" smtClean="0"/>
              <a:t>05/01/2020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26810F-5B75-49E8-A10E-0BB223D24A12}" type="slidenum">
              <a:rPr lang="en-GB" smtClean="0"/>
              <a:t>‹#›</a:t>
            </a:fld>
            <a:endParaRPr lang="en-GB"/>
          </a:p>
        </p:txBody>
      </p:sp>
    </p:spTree>
    <p:extLst>
      <p:ext uri="{BB962C8B-B14F-4D97-AF65-F5344CB8AC3E}">
        <p14:creationId xmlns:p14="http://schemas.microsoft.com/office/powerpoint/2010/main" val="2219887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ECE6C2E-79A4-4186-84D2-7D104B8FF2DF}" type="datetimeFigureOut">
              <a:rPr lang="en-GB" smtClean="0"/>
              <a:t>05/01/2020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26810F-5B75-49E8-A10E-0BB223D24A12}" type="slidenum">
              <a:rPr lang="en-GB" smtClean="0"/>
              <a:t>‹#›</a:t>
            </a:fld>
            <a:endParaRPr lang="en-GB"/>
          </a:p>
        </p:txBody>
      </p:sp>
    </p:spTree>
    <p:extLst>
      <p:ext uri="{BB962C8B-B14F-4D97-AF65-F5344CB8AC3E}">
        <p14:creationId xmlns:p14="http://schemas.microsoft.com/office/powerpoint/2010/main" val="1037565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ECE6C2E-79A4-4186-84D2-7D104B8FF2DF}" type="datetimeFigureOut">
              <a:rPr lang="en-GB" smtClean="0"/>
              <a:t>05/01/2020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26810F-5B75-49E8-A10E-0BB223D24A12}" type="slidenum">
              <a:rPr lang="en-GB" smtClean="0"/>
              <a:t>‹#›</a:t>
            </a:fld>
            <a:endParaRPr lang="en-GB"/>
          </a:p>
        </p:txBody>
      </p:sp>
    </p:spTree>
    <p:extLst>
      <p:ext uri="{BB962C8B-B14F-4D97-AF65-F5344CB8AC3E}">
        <p14:creationId xmlns:p14="http://schemas.microsoft.com/office/powerpoint/2010/main" val="2923625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ECE6C2E-79A4-4186-84D2-7D104B8FF2DF}" type="datetimeFigureOut">
              <a:rPr lang="en-GB" smtClean="0"/>
              <a:t>05/01/2020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26810F-5B75-49E8-A10E-0BB223D24A12}" type="slidenum">
              <a:rPr lang="en-GB" smtClean="0"/>
              <a:t>‹#›</a:t>
            </a:fld>
            <a:endParaRPr lang="en-GB"/>
          </a:p>
        </p:txBody>
      </p:sp>
    </p:spTree>
    <p:extLst>
      <p:ext uri="{BB962C8B-B14F-4D97-AF65-F5344CB8AC3E}">
        <p14:creationId xmlns:p14="http://schemas.microsoft.com/office/powerpoint/2010/main" val="693565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CE6C2E-79A4-4186-84D2-7D104B8FF2DF}" type="datetimeFigureOut">
              <a:rPr lang="en-GB" smtClean="0"/>
              <a:t>05/01/2020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A26810F-5B75-49E8-A10E-0BB223D24A12}" type="slidenum">
              <a:rPr lang="en-GB" smtClean="0"/>
              <a:t>‹#›</a:t>
            </a:fld>
            <a:endParaRPr lang="en-GB"/>
          </a:p>
        </p:txBody>
      </p:sp>
    </p:spTree>
    <p:extLst>
      <p:ext uri="{BB962C8B-B14F-4D97-AF65-F5344CB8AC3E}">
        <p14:creationId xmlns:p14="http://schemas.microsoft.com/office/powerpoint/2010/main" val="1680335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CE6C2E-79A4-4186-84D2-7D104B8FF2DF}" type="datetimeFigureOut">
              <a:rPr lang="en-GB" smtClean="0"/>
              <a:t>05/01/2020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26810F-5B75-49E8-A10E-0BB223D24A12}" type="slidenum">
              <a:rPr lang="en-GB" smtClean="0"/>
              <a:t>‹#›</a:t>
            </a:fld>
            <a:endParaRPr lang="en-GB"/>
          </a:p>
        </p:txBody>
      </p:sp>
    </p:spTree>
    <p:extLst>
      <p:ext uri="{BB962C8B-B14F-4D97-AF65-F5344CB8AC3E}">
        <p14:creationId xmlns:p14="http://schemas.microsoft.com/office/powerpoint/2010/main" val="389302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CE6C2E-79A4-4186-84D2-7D104B8FF2DF}" type="datetimeFigureOut">
              <a:rPr lang="en-GB" smtClean="0"/>
              <a:t>05/01/2020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26810F-5B75-49E8-A10E-0BB223D24A12}" type="slidenum">
              <a:rPr lang="en-GB" smtClean="0"/>
              <a:t>‹#›</a:t>
            </a:fld>
            <a:endParaRPr lang="en-GB"/>
          </a:p>
        </p:txBody>
      </p:sp>
    </p:spTree>
    <p:extLst>
      <p:ext uri="{BB962C8B-B14F-4D97-AF65-F5344CB8AC3E}">
        <p14:creationId xmlns:p14="http://schemas.microsoft.com/office/powerpoint/2010/main" val="3295043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CE6C2E-79A4-4186-84D2-7D104B8FF2DF}" type="datetimeFigureOut">
              <a:rPr lang="en-GB" smtClean="0"/>
              <a:t>05/01/2020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26810F-5B75-49E8-A10E-0BB223D24A12}" type="slidenum">
              <a:rPr lang="en-GB" smtClean="0"/>
              <a:t>‹#›</a:t>
            </a:fld>
            <a:endParaRPr lang="en-GB"/>
          </a:p>
        </p:txBody>
      </p:sp>
      <p:sp>
        <p:nvSpPr>
          <p:cNvPr id="7" name="MSIPCMContentMarking" descr="{&quot;HashCode&quot;:-2055965497,&quot;Placement&quot;:&quot;Footer&quot;}"/>
          <p:cNvSpPr txBox="1"/>
          <p:nvPr userDrawn="1"/>
        </p:nvSpPr>
        <p:spPr>
          <a:xfrm>
            <a:off x="0" y="6561475"/>
            <a:ext cx="1405865" cy="296525"/>
          </a:xfrm>
          <a:prstGeom prst="rect">
            <a:avLst/>
          </a:prstGeom>
          <a:noFill/>
        </p:spPr>
        <p:txBody>
          <a:bodyPr vert="horz" wrap="square" lIns="0" tIns="0" rIns="0" bIns="0" rtlCol="0" anchor="ctr" anchorCtr="1">
            <a:spAutoFit/>
          </a:bodyPr>
          <a:lstStyle/>
          <a:p>
            <a:pPr algn="l">
              <a:spcBef>
                <a:spcPts val="0"/>
              </a:spcBef>
              <a:spcAft>
                <a:spcPts val="0"/>
              </a:spcAft>
            </a:pPr>
            <a:r>
              <a:rPr lang="en-GB" sz="1200">
                <a:solidFill>
                  <a:srgbClr val="000000"/>
                </a:solidFill>
                <a:latin typeface="Calibri" panose="020F0502020204030204" pitchFamily="34" charset="0"/>
              </a:rPr>
              <a:t>Sensitivity: Public</a:t>
            </a:r>
          </a:p>
        </p:txBody>
      </p:sp>
    </p:spTree>
    <p:extLst>
      <p:ext uri="{BB962C8B-B14F-4D97-AF65-F5344CB8AC3E}">
        <p14:creationId xmlns:p14="http://schemas.microsoft.com/office/powerpoint/2010/main" val="764421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gif"/><Relationship Id="rId4" Type="http://schemas.openxmlformats.org/officeDocument/2006/relationships/hyperlink" Target="mailto:c.gardener@derby.ac.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descr="University of Derby">
            <a:extLst>
              <a:ext uri="{FF2B5EF4-FFF2-40B4-BE49-F238E27FC236}">
                <a16:creationId xmlns:a16="http://schemas.microsoft.com/office/drawing/2014/main" id="{32827CA2-63A1-E345-A62D-111741A97E4A}"/>
              </a:ext>
            </a:extLst>
          </p:cNvPr>
          <p:cNvSpPr txBox="1"/>
          <p:nvPr/>
        </p:nvSpPr>
        <p:spPr>
          <a:xfrm>
            <a:off x="508000" y="364067"/>
            <a:ext cx="1227667" cy="1083733"/>
          </a:xfrm>
          <a:prstGeom prst="rect">
            <a:avLst/>
          </a:prstGeom>
          <a:noFill/>
        </p:spPr>
        <p:txBody>
          <a:bodyPr wrap="square" rtlCol="0">
            <a:spAutoFit/>
          </a:bodyPr>
          <a:lstStyle/>
          <a:p>
            <a:endParaRPr lang="en-US"/>
          </a:p>
        </p:txBody>
      </p:sp>
      <p:pic>
        <p:nvPicPr>
          <p:cNvPr id="5" name="Picture 4" descr="Decorative blue background&#10;" title="Decorative">
            <a:extLst>
              <a:ext uri="{FF2B5EF4-FFF2-40B4-BE49-F238E27FC236}">
                <a16:creationId xmlns:a16="http://schemas.microsoft.com/office/drawing/2014/main" id="{7D497EA7-4C60-1F4A-B650-46A45582E784}"/>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p:nvPr>
        </p:nvSpPr>
        <p:spPr>
          <a:xfrm>
            <a:off x="2788920" y="1161466"/>
            <a:ext cx="8559181" cy="3360920"/>
          </a:xfrm>
          <a:noFill/>
        </p:spPr>
        <p:txBody>
          <a:bodyPr wrap="square" rtlCol="0">
            <a:spAutoFit/>
          </a:bodyPr>
          <a:lstStyle/>
          <a:p>
            <a:pPr algn="ctr"/>
            <a:r>
              <a:rPr lang="en-GB" sz="5400" b="1">
                <a:solidFill>
                  <a:schemeClr val="bg1"/>
                </a:solidFill>
              </a:rPr>
              <a:t>Accessibility at the </a:t>
            </a:r>
            <a:br>
              <a:rPr lang="en-GB" sz="5400" b="1">
                <a:solidFill>
                  <a:schemeClr val="bg1"/>
                </a:solidFill>
              </a:rPr>
            </a:br>
            <a:r>
              <a:rPr lang="en-GB" sz="5400" b="1">
                <a:solidFill>
                  <a:schemeClr val="bg1"/>
                </a:solidFill>
              </a:rPr>
              <a:t>University of Derby: Chapter 2</a:t>
            </a:r>
            <a:r>
              <a:rPr lang="en-US" b="1">
                <a:solidFill>
                  <a:schemeClr val="bg1"/>
                </a:solidFill>
              </a:rPr>
              <a:t/>
            </a:r>
            <a:br>
              <a:rPr lang="en-US" b="1">
                <a:solidFill>
                  <a:schemeClr val="bg1"/>
                </a:solidFill>
              </a:rPr>
            </a:br>
            <a:r>
              <a:rPr lang="en-US" b="1">
                <a:solidFill>
                  <a:schemeClr val="bg1"/>
                </a:solidFill>
              </a:rPr>
              <a:t/>
            </a:r>
            <a:br>
              <a:rPr lang="en-US" b="1">
                <a:solidFill>
                  <a:schemeClr val="bg1"/>
                </a:solidFill>
              </a:rPr>
            </a:br>
            <a:r>
              <a:rPr lang="en-US" b="1">
                <a:solidFill>
                  <a:schemeClr val="bg1"/>
                </a:solidFill>
              </a:rPr>
              <a:t>Claire Gardener</a:t>
            </a:r>
            <a:r>
              <a:rPr lang="en-US" sz="4000">
                <a:solidFill>
                  <a:schemeClr val="bg1"/>
                </a:solidFill>
              </a:rPr>
              <a:t/>
            </a:r>
            <a:br>
              <a:rPr lang="en-US" sz="4000">
                <a:solidFill>
                  <a:schemeClr val="bg1"/>
                </a:solidFill>
              </a:rPr>
            </a:br>
            <a:endParaRPr lang="en-US" sz="4000">
              <a:solidFill>
                <a:schemeClr val="bg1"/>
              </a:solidFill>
            </a:endParaRPr>
          </a:p>
        </p:txBody>
      </p:sp>
      <p:pic>
        <p:nvPicPr>
          <p:cNvPr id="8" name="Picture 7" descr="Tef gold Logo">
            <a:extLst>
              <a:ext uri="{FF2B5EF4-FFF2-40B4-BE49-F238E27FC236}">
                <a16:creationId xmlns:a16="http://schemas.microsoft.com/office/drawing/2014/main" id="{83995CA4-6123-BE4D-84A8-3B3947CBB040}"/>
              </a:ext>
            </a:extLst>
          </p:cNvPr>
          <p:cNvPicPr>
            <a:picLocks noChangeAspect="1"/>
          </p:cNvPicPr>
          <p:nvPr/>
        </p:nvPicPr>
        <p:blipFill>
          <a:blip r:embed="rId4"/>
          <a:stretch>
            <a:fillRect/>
          </a:stretch>
        </p:blipFill>
        <p:spPr>
          <a:xfrm>
            <a:off x="594688" y="5676183"/>
            <a:ext cx="1047928" cy="388188"/>
          </a:xfrm>
          <a:prstGeom prst="rect">
            <a:avLst/>
          </a:prstGeom>
        </p:spPr>
      </p:pic>
      <p:pic>
        <p:nvPicPr>
          <p:cNvPr id="9" name="Picture 8" descr="Top 30 Guardian University Guide 2020">
            <a:extLst>
              <a:ext uri="{FF2B5EF4-FFF2-40B4-BE49-F238E27FC236}">
                <a16:creationId xmlns:a16="http://schemas.microsoft.com/office/drawing/2014/main" id="{4EDBDA6D-E359-CE42-91EB-F0FC369F80F5}"/>
              </a:ext>
            </a:extLst>
          </p:cNvPr>
          <p:cNvPicPr>
            <a:picLocks noChangeAspect="1"/>
          </p:cNvPicPr>
          <p:nvPr/>
        </p:nvPicPr>
        <p:blipFill>
          <a:blip r:embed="rId5"/>
          <a:stretch>
            <a:fillRect/>
          </a:stretch>
        </p:blipFill>
        <p:spPr>
          <a:xfrm>
            <a:off x="599512" y="4771746"/>
            <a:ext cx="1039507" cy="646966"/>
          </a:xfrm>
          <a:prstGeom prst="rect">
            <a:avLst/>
          </a:prstGeom>
        </p:spPr>
      </p:pic>
    </p:spTree>
    <p:extLst>
      <p:ext uri="{BB962C8B-B14F-4D97-AF65-F5344CB8AC3E}">
        <p14:creationId xmlns:p14="http://schemas.microsoft.com/office/powerpoint/2010/main" val="2986090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ums, Set, People, Man, Concert, Musician, Musical"/>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b="1">
                <a:solidFill>
                  <a:schemeClr val="bg1"/>
                </a:solidFill>
                <a:latin typeface="Arial" panose="020B0604020202020204" pitchFamily="34" charset="0"/>
                <a:cs typeface="Arial" panose="020B0604020202020204" pitchFamily="34" charset="0"/>
              </a:rPr>
              <a:t>Gathering Support</a:t>
            </a:r>
          </a:p>
        </p:txBody>
      </p:sp>
      <p:sp>
        <p:nvSpPr>
          <p:cNvPr id="3" name="Content Placeholder 2"/>
          <p:cNvSpPr>
            <a:spLocks noGrp="1"/>
          </p:cNvSpPr>
          <p:nvPr>
            <p:ph idx="1"/>
          </p:nvPr>
        </p:nvSpPr>
        <p:spPr>
          <a:xfrm>
            <a:off x="543279" y="5029201"/>
            <a:ext cx="10515600" cy="1235676"/>
          </a:xfrm>
          <a:solidFill>
            <a:schemeClr val="bg1"/>
          </a:solidFill>
        </p:spPr>
        <p:txBody>
          <a:bodyPr>
            <a:normAutofit/>
          </a:bodyPr>
          <a:lstStyle/>
          <a:p>
            <a:r>
              <a:rPr lang="en-GB" sz="3600" b="1"/>
              <a:t>Beyond Ally – Web Accessibility Regulations</a:t>
            </a:r>
          </a:p>
          <a:p>
            <a:r>
              <a:rPr lang="en-GB" sz="3600" b="1"/>
              <a:t>Creating a Working Group</a:t>
            </a:r>
          </a:p>
        </p:txBody>
      </p:sp>
    </p:spTree>
    <p:extLst>
      <p:ext uri="{BB962C8B-B14F-4D97-AF65-F5344CB8AC3E}">
        <p14:creationId xmlns:p14="http://schemas.microsoft.com/office/powerpoint/2010/main" val="463233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le of sand&#10;&#10;Description generated with high confidence">
            <a:extLst>
              <a:ext uri="{FF2B5EF4-FFF2-40B4-BE49-F238E27FC236}">
                <a16:creationId xmlns:a16="http://schemas.microsoft.com/office/drawing/2014/main" id="{5FCA1BDE-6E2B-44FA-A17C-90E96E9A340F}"/>
              </a:ext>
            </a:extLst>
          </p:cNvPr>
          <p:cNvPicPr>
            <a:picLocks noGrp="1" noChangeAspect="1"/>
          </p:cNvPicPr>
          <p:nvPr>
            <p:ph idx="1"/>
          </p:nvPr>
        </p:nvPicPr>
        <p:blipFill rotWithShape="1">
          <a:blip r:embed="rId3"/>
          <a:srcRect t="11787" b="3785"/>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313EAF-2566-4CED-80A6-7DC9C8C6D5C0}"/>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4000" b="1">
                <a:solidFill>
                  <a:schemeClr val="tx1">
                    <a:lumMod val="85000"/>
                    <a:lumOff val="15000"/>
                  </a:schemeClr>
                </a:solidFill>
                <a:latin typeface="Calibri"/>
                <a:cs typeface="Calibri"/>
              </a:rPr>
              <a:t>Accessibility Statements </a:t>
            </a:r>
          </a:p>
        </p:txBody>
      </p:sp>
      <p:cxnSp>
        <p:nvCxnSpPr>
          <p:cNvPr id="6"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8715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person using a computer sitting on top of a table&#10;&#10;Description generated with very high confidence">
            <a:extLst>
              <a:ext uri="{FF2B5EF4-FFF2-40B4-BE49-F238E27FC236}">
                <a16:creationId xmlns:a16="http://schemas.microsoft.com/office/drawing/2014/main" id="{F2E4B674-675C-4C85-AB14-34CA296A7EC3}"/>
              </a:ext>
            </a:extLst>
          </p:cNvPr>
          <p:cNvPicPr>
            <a:picLocks noChangeAspect="1"/>
          </p:cNvPicPr>
          <p:nvPr/>
        </p:nvPicPr>
        <p:blipFill rotWithShape="1">
          <a:blip r:embed="rId3">
            <a:alphaModFix amt="50000"/>
          </a:blip>
          <a:srcRect t="2532" b="12722"/>
          <a:stretch/>
        </p:blipFill>
        <p:spPr>
          <a:xfrm>
            <a:off x="20" y="1"/>
            <a:ext cx="12191980" cy="6857999"/>
          </a:xfrm>
          <a:prstGeom prst="rect">
            <a:avLst/>
          </a:prstGeom>
        </p:spPr>
      </p:pic>
      <p:sp>
        <p:nvSpPr>
          <p:cNvPr id="2" name="Title 1">
            <a:extLst>
              <a:ext uri="{FF2B5EF4-FFF2-40B4-BE49-F238E27FC236}">
                <a16:creationId xmlns:a16="http://schemas.microsoft.com/office/drawing/2014/main" id="{041BFCC8-CEB1-4719-B570-F29F70C7292C}"/>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b="1">
                <a:solidFill>
                  <a:srgbClr val="FFFFFF"/>
                </a:solidFill>
              </a:rPr>
              <a:t>Practical Outputs</a:t>
            </a:r>
            <a:endParaRPr lang="en-US" sz="6000">
              <a:solidFill>
                <a:srgbClr val="FFFFFF"/>
              </a:solidFill>
            </a:endParaRPr>
          </a:p>
        </p:txBody>
      </p:sp>
    </p:spTree>
    <p:extLst>
      <p:ext uri="{BB962C8B-B14F-4D97-AF65-F5344CB8AC3E}">
        <p14:creationId xmlns:p14="http://schemas.microsoft.com/office/powerpoint/2010/main" val="20108394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descr="A picture containing cake, sitting, piece, table&#10;&#10;Description generated with very high confidence">
            <a:extLst>
              <a:ext uri="{FF2B5EF4-FFF2-40B4-BE49-F238E27FC236}">
                <a16:creationId xmlns:a16="http://schemas.microsoft.com/office/drawing/2014/main" id="{AF0C1EC5-A9C1-4647-A807-552563B6A1F9}"/>
              </a:ext>
            </a:extLst>
          </p:cNvPr>
          <p:cNvPicPr>
            <a:picLocks noChangeAspect="1"/>
          </p:cNvPicPr>
          <p:nvPr/>
        </p:nvPicPr>
        <p:blipFill rotWithShape="1">
          <a:blip r:embed="rId3"/>
          <a:srcRect t="9149" b="6423"/>
          <a:stretch/>
        </p:blipFill>
        <p:spPr>
          <a:xfrm>
            <a:off x="21" y="10"/>
            <a:ext cx="12227697" cy="6857988"/>
          </a:xfrm>
          <a:prstGeom prst="rect">
            <a:avLst/>
          </a:prstGeom>
        </p:spPr>
      </p:pic>
      <p:sp>
        <p:nvSpPr>
          <p:cNvPr id="4" name="Rectangle 3"/>
          <p:cNvSpPr/>
          <p:nvPr/>
        </p:nvSpPr>
        <p:spPr>
          <a:xfrm>
            <a:off x="5974813" y="3244334"/>
            <a:ext cx="242374" cy="369332"/>
          </a:xfrm>
          <a:prstGeom prst="rect">
            <a:avLst/>
          </a:prstGeom>
        </p:spPr>
        <p:txBody>
          <a:bodyPr wrap="none">
            <a:spAutoFit/>
          </a:bodyPr>
          <a:lstStyle/>
          <a:p>
            <a:pPr>
              <a:spcAft>
                <a:spcPts val="600"/>
              </a:spcAft>
            </a:pPr>
            <a:r>
              <a:rPr lang="en-GB" b="0" i="0">
                <a:solidFill>
                  <a:srgbClr val="000000"/>
                </a:solidFill>
                <a:effectLst/>
                <a:latin typeface="Times New Roman" panose="02020603050405020304" pitchFamily="18" charset="0"/>
              </a:rPr>
              <a:t> </a:t>
            </a:r>
            <a:endParaRPr lang="en-GB"/>
          </a:p>
        </p:txBody>
      </p:sp>
      <p:sp>
        <p:nvSpPr>
          <p:cNvPr id="2" name="TextBox 1"/>
          <p:cNvSpPr txBox="1"/>
          <p:nvPr/>
        </p:nvSpPr>
        <p:spPr>
          <a:xfrm>
            <a:off x="4219575" y="1990725"/>
            <a:ext cx="3629025" cy="286232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GB" sz="3600" b="1" dirty="0" smtClean="0"/>
              <a:t/>
            </a:r>
            <a:br>
              <a:rPr lang="en-GB" sz="3600" b="1" dirty="0" smtClean="0"/>
            </a:br>
            <a:r>
              <a:rPr lang="en-GB" sz="3600" b="1" dirty="0" smtClean="0"/>
              <a:t>Blackboard Ally at </a:t>
            </a:r>
            <a:br>
              <a:rPr lang="en-GB" sz="3600" b="1" dirty="0" smtClean="0"/>
            </a:br>
            <a:r>
              <a:rPr lang="en-GB" sz="3600" b="1" dirty="0" smtClean="0"/>
              <a:t>University of Derby</a:t>
            </a:r>
            <a:br>
              <a:rPr lang="en-GB" sz="3600" b="1" dirty="0" smtClean="0"/>
            </a:br>
            <a:endParaRPr lang="en-GB" sz="3600" b="1" dirty="0"/>
          </a:p>
        </p:txBody>
      </p:sp>
    </p:spTree>
    <p:extLst>
      <p:ext uri="{BB962C8B-B14F-4D97-AF65-F5344CB8AC3E}">
        <p14:creationId xmlns:p14="http://schemas.microsoft.com/office/powerpoint/2010/main" val="654861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4" name="Rectangle 72">
            <a:extLst>
              <a:ext uri="{FF2B5EF4-FFF2-40B4-BE49-F238E27FC236}">
                <a16:creationId xmlns:a16="http://schemas.microsoft.com/office/drawing/2014/main" id="{D1A4588A-55D5-49B8-BE41-54ACDCFF2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2" descr="Road, Nevada, Clouds, Bird, Landscape, Highlands"/>
          <p:cNvPicPr>
            <a:picLocks noChangeAspect="1" noChangeArrowheads="1"/>
          </p:cNvPicPr>
          <p:nvPr/>
        </p:nvPicPr>
        <p:blipFill rotWithShape="1">
          <a:blip r:embed="rId3">
            <a:extLst>
              <a:ext uri="{28A0092B-C50C-407E-A947-70E740481C1C}">
                <a14:useLocalDpi xmlns:a14="http://schemas.microsoft.com/office/drawing/2010/main" val="0"/>
              </a:ext>
            </a:extLst>
          </a:blip>
          <a:srcRect t="25315" b="9565"/>
          <a:stretch/>
        </p:blipFill>
        <p:spPr bwMode="auto">
          <a:xfrm>
            <a:off x="20" y="10"/>
            <a:ext cx="12191980" cy="4465973"/>
          </a:xfrm>
          <a:prstGeom prst="rect">
            <a:avLst/>
          </a:prstGeom>
          <a:noFill/>
          <a:extLst>
            <a:ext uri="{909E8E84-426E-40DD-AFC4-6F175D3DCCD1}">
              <a14:hiddenFill xmlns:a14="http://schemas.microsoft.com/office/drawing/2010/main">
                <a:solidFill>
                  <a:srgbClr val="FFFFFF"/>
                </a:solidFill>
              </a14:hiddenFill>
            </a:ext>
          </a:extLst>
        </p:spPr>
      </p:pic>
      <p:sp>
        <p:nvSpPr>
          <p:cNvPr id="1035" name="Rectangle: Rounded Corners 74">
            <a:extLst>
              <a:ext uri="{FF2B5EF4-FFF2-40B4-BE49-F238E27FC236}">
                <a16:creationId xmlns:a16="http://schemas.microsoft.com/office/drawing/2014/main" id="{F97E7EA2-EDCD-47E9-81BC-415C606D1B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566928" y="4203278"/>
            <a:ext cx="8557193" cy="536063"/>
          </a:xfrm>
        </p:spPr>
        <p:txBody>
          <a:bodyPr>
            <a:normAutofit/>
          </a:bodyPr>
          <a:lstStyle/>
          <a:p>
            <a:r>
              <a:rPr lang="en-GB" sz="3200">
                <a:solidFill>
                  <a:schemeClr val="bg1"/>
                </a:solidFill>
                <a:latin typeface="Calibri"/>
                <a:cs typeface="Calibri"/>
              </a:rPr>
              <a:t>What's on the horizon</a:t>
            </a:r>
          </a:p>
        </p:txBody>
      </p:sp>
      <p:sp>
        <p:nvSpPr>
          <p:cNvPr id="3" name="Content Placeholder 2"/>
          <p:cNvSpPr>
            <a:spLocks noGrp="1"/>
          </p:cNvSpPr>
          <p:nvPr>
            <p:ph idx="1"/>
          </p:nvPr>
        </p:nvSpPr>
        <p:spPr>
          <a:xfrm>
            <a:off x="566928" y="4956314"/>
            <a:ext cx="11058144" cy="1545252"/>
          </a:xfrm>
        </p:spPr>
        <p:txBody>
          <a:bodyPr vert="horz" lIns="91440" tIns="45720" rIns="91440" bIns="45720" rtlCol="0" anchor="t">
            <a:normAutofit/>
          </a:bodyPr>
          <a:lstStyle/>
          <a:p>
            <a:r>
              <a:rPr lang="en-GB" b="1" dirty="0">
                <a:cs typeface="Calibri"/>
              </a:rPr>
              <a:t>When will it be </a:t>
            </a:r>
            <a:r>
              <a:rPr lang="en-GB" b="1" dirty="0" smtClean="0">
                <a:cs typeface="Calibri"/>
              </a:rPr>
              <a:t>completed? </a:t>
            </a:r>
            <a:endParaRPr lang="en-GB" b="1" dirty="0">
              <a:cs typeface="Calibri"/>
            </a:endParaRPr>
          </a:p>
          <a:p>
            <a:r>
              <a:rPr lang="en-GB" b="1" dirty="0">
                <a:cs typeface="Calibri"/>
              </a:rPr>
              <a:t>Learning &amp; Teaching Strategy</a:t>
            </a:r>
          </a:p>
          <a:p>
            <a:r>
              <a:rPr lang="en-GB" b="1" dirty="0">
                <a:cs typeface="Calibri"/>
              </a:rPr>
              <a:t>Investment</a:t>
            </a:r>
          </a:p>
        </p:txBody>
      </p:sp>
      <p:pic>
        <p:nvPicPr>
          <p:cNvPr id="4" name="Picture 3" descr="Face with Tears of Joy emoji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0151" y="4889078"/>
            <a:ext cx="590736" cy="590736"/>
          </a:xfrm>
          <a:prstGeom prst="rect">
            <a:avLst/>
          </a:prstGeom>
        </p:spPr>
      </p:pic>
    </p:spTree>
    <p:extLst>
      <p:ext uri="{BB962C8B-B14F-4D97-AF65-F5344CB8AC3E}">
        <p14:creationId xmlns:p14="http://schemas.microsoft.com/office/powerpoint/2010/main" val="665207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descr="University of Derby">
            <a:extLst>
              <a:ext uri="{FF2B5EF4-FFF2-40B4-BE49-F238E27FC236}">
                <a16:creationId xmlns:a16="http://schemas.microsoft.com/office/drawing/2014/main" id="{32827CA2-63A1-E345-A62D-111741A97E4A}"/>
              </a:ext>
            </a:extLst>
          </p:cNvPr>
          <p:cNvSpPr txBox="1"/>
          <p:nvPr/>
        </p:nvSpPr>
        <p:spPr>
          <a:xfrm>
            <a:off x="508000" y="364067"/>
            <a:ext cx="1227667" cy="1083733"/>
          </a:xfrm>
          <a:prstGeom prst="rect">
            <a:avLst/>
          </a:prstGeom>
          <a:noFill/>
        </p:spPr>
        <p:txBody>
          <a:bodyPr wrap="square" rtlCol="0">
            <a:spAutoFit/>
          </a:bodyPr>
          <a:lstStyle/>
          <a:p>
            <a:endParaRPr lang="en-US"/>
          </a:p>
        </p:txBody>
      </p:sp>
      <p:pic>
        <p:nvPicPr>
          <p:cNvPr id="5" name="Picture 4" descr="Decorative blue background&#10;" title="Decorative">
            <a:extLst>
              <a:ext uri="{FF2B5EF4-FFF2-40B4-BE49-F238E27FC236}">
                <a16:creationId xmlns:a16="http://schemas.microsoft.com/office/drawing/2014/main" id="{7D497EA7-4C60-1F4A-B650-46A45582E784}"/>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p:nvPr>
        </p:nvSpPr>
        <p:spPr>
          <a:xfrm>
            <a:off x="3160642" y="962593"/>
            <a:ext cx="7931427" cy="3831818"/>
          </a:xfrm>
          <a:noFill/>
        </p:spPr>
        <p:txBody>
          <a:bodyPr wrap="square" rtlCol="0">
            <a:spAutoFit/>
          </a:bodyPr>
          <a:lstStyle/>
          <a:p>
            <a:pPr algn="ctr"/>
            <a:r>
              <a:rPr lang="en-US" sz="5400" b="1" dirty="0">
                <a:solidFill>
                  <a:schemeClr val="bg1"/>
                </a:solidFill>
              </a:rPr>
              <a:t>Questions?</a:t>
            </a:r>
            <a:r>
              <a:rPr lang="en-US" b="1" dirty="0">
                <a:solidFill>
                  <a:schemeClr val="bg1"/>
                </a:solidFill>
              </a:rPr>
              <a:t/>
            </a:r>
            <a:br>
              <a:rPr lang="en-US" b="1" dirty="0">
                <a:solidFill>
                  <a:schemeClr val="bg1"/>
                </a:solidFill>
              </a:rPr>
            </a:br>
            <a:r>
              <a:rPr lang="en-US" b="1" dirty="0">
                <a:solidFill>
                  <a:schemeClr val="bg1"/>
                </a:solidFill>
              </a:rPr>
              <a:t/>
            </a:r>
            <a:br>
              <a:rPr lang="en-US" b="1" dirty="0">
                <a:solidFill>
                  <a:schemeClr val="bg1"/>
                </a:solidFill>
              </a:rPr>
            </a:br>
            <a:r>
              <a:rPr lang="en-US" b="1" dirty="0">
                <a:solidFill>
                  <a:schemeClr val="bg1"/>
                </a:solidFill>
              </a:rPr>
              <a:t>Claire Gardener</a:t>
            </a:r>
            <a:br>
              <a:rPr lang="en-US" b="1" dirty="0">
                <a:solidFill>
                  <a:schemeClr val="bg1"/>
                </a:solidFill>
              </a:rPr>
            </a:br>
            <a:r>
              <a:rPr lang="en-US" b="1" dirty="0">
                <a:solidFill>
                  <a:schemeClr val="bg1"/>
                </a:solidFill>
                <a:hlinkClick r:id="rId4"/>
              </a:rPr>
              <a:t>c.gardener@derby.ac.uk</a:t>
            </a:r>
            <a:r>
              <a:rPr lang="en-US" b="1" dirty="0">
                <a:solidFill>
                  <a:schemeClr val="bg1"/>
                </a:solidFill>
              </a:rPr>
              <a:t/>
            </a:r>
            <a:br>
              <a:rPr lang="en-US" b="1" dirty="0">
                <a:solidFill>
                  <a:schemeClr val="bg1"/>
                </a:solidFill>
              </a:rPr>
            </a:br>
            <a:r>
              <a:rPr lang="en-US" b="1" dirty="0">
                <a:solidFill>
                  <a:schemeClr val="bg1"/>
                </a:solidFill>
              </a:rPr>
              <a:t>@Cl4ireG</a:t>
            </a:r>
            <a:r>
              <a:rPr lang="en-US" sz="4000" dirty="0">
                <a:solidFill>
                  <a:schemeClr val="bg1"/>
                </a:solidFill>
              </a:rPr>
              <a:t/>
            </a:r>
            <a:br>
              <a:rPr lang="en-US" sz="4000" dirty="0">
                <a:solidFill>
                  <a:schemeClr val="bg1"/>
                </a:solidFill>
              </a:rPr>
            </a:br>
            <a:endParaRPr lang="en-US" sz="4000" dirty="0">
              <a:solidFill>
                <a:schemeClr val="bg1"/>
              </a:solidFill>
            </a:endParaRPr>
          </a:p>
        </p:txBody>
      </p:sp>
      <p:pic>
        <p:nvPicPr>
          <p:cNvPr id="8" name="Picture 7" descr="Tef gold Logo">
            <a:extLst>
              <a:ext uri="{FF2B5EF4-FFF2-40B4-BE49-F238E27FC236}">
                <a16:creationId xmlns:a16="http://schemas.microsoft.com/office/drawing/2014/main" id="{83995CA4-6123-BE4D-84A8-3B3947CBB040}"/>
              </a:ext>
            </a:extLst>
          </p:cNvPr>
          <p:cNvPicPr>
            <a:picLocks noChangeAspect="1"/>
          </p:cNvPicPr>
          <p:nvPr/>
        </p:nvPicPr>
        <p:blipFill>
          <a:blip r:embed="rId5"/>
          <a:stretch>
            <a:fillRect/>
          </a:stretch>
        </p:blipFill>
        <p:spPr>
          <a:xfrm>
            <a:off x="594688" y="5676183"/>
            <a:ext cx="1047928" cy="388188"/>
          </a:xfrm>
          <a:prstGeom prst="rect">
            <a:avLst/>
          </a:prstGeom>
        </p:spPr>
      </p:pic>
      <p:pic>
        <p:nvPicPr>
          <p:cNvPr id="9" name="Picture 8" descr="Top 30 Guardian University Guide 2020">
            <a:extLst>
              <a:ext uri="{FF2B5EF4-FFF2-40B4-BE49-F238E27FC236}">
                <a16:creationId xmlns:a16="http://schemas.microsoft.com/office/drawing/2014/main" id="{4EDBDA6D-E359-CE42-91EB-F0FC369F80F5}"/>
              </a:ext>
            </a:extLst>
          </p:cNvPr>
          <p:cNvPicPr>
            <a:picLocks noChangeAspect="1"/>
          </p:cNvPicPr>
          <p:nvPr/>
        </p:nvPicPr>
        <p:blipFill>
          <a:blip r:embed="rId6"/>
          <a:stretch>
            <a:fillRect/>
          </a:stretch>
        </p:blipFill>
        <p:spPr>
          <a:xfrm>
            <a:off x="599512" y="4771746"/>
            <a:ext cx="1039507" cy="646966"/>
          </a:xfrm>
          <a:prstGeom prst="rect">
            <a:avLst/>
          </a:prstGeom>
        </p:spPr>
      </p:pic>
    </p:spTree>
    <p:extLst>
      <p:ext uri="{BB962C8B-B14F-4D97-AF65-F5344CB8AC3E}">
        <p14:creationId xmlns:p14="http://schemas.microsoft.com/office/powerpoint/2010/main" val="1616772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C26797AAF8FC42A19EB141ED24C64F" ma:contentTypeVersion="36" ma:contentTypeDescription="Create a new document." ma:contentTypeScope="" ma:versionID="74666ad6adad0f5886a914288a614cbe">
  <xsd:schema xmlns:xsd="http://www.w3.org/2001/XMLSchema" xmlns:xs="http://www.w3.org/2001/XMLSchema" xmlns:p="http://schemas.microsoft.com/office/2006/metadata/properties" xmlns:ns3="4e060a8d-8658-43cb-a4f6-4892c9a2c849" xmlns:ns4="39304bf5-06f1-47fd-a567-0a6133fc434e" targetNamespace="http://schemas.microsoft.com/office/2006/metadata/properties" ma:root="true" ma:fieldsID="9977eadcb61b269d749f8e41d585b321" ns3:_="" ns4:_="">
    <xsd:import namespace="4e060a8d-8658-43cb-a4f6-4892c9a2c849"/>
    <xsd:import namespace="39304bf5-06f1-47fd-a567-0a6133fc434e"/>
    <xsd:element name="properties">
      <xsd:complexType>
        <xsd:sequence>
          <xsd:element name="documentManagement">
            <xsd:complexType>
              <xsd:all>
                <xsd:element ref="ns3:SharedWithDetails" minOccurs="0"/>
                <xsd:element ref="ns3:SharedWithUsers" minOccurs="0"/>
                <xsd:element ref="ns3:SharingHintHash" minOccurs="0"/>
                <xsd:element ref="ns4:NotebookType" minOccurs="0"/>
                <xsd:element ref="ns4:FolderType" minOccurs="0"/>
                <xsd:element ref="ns4:Owner" minOccurs="0"/>
                <xsd:element ref="ns4:DefaultSectionNames" minOccurs="0"/>
                <xsd:element ref="ns4:AppVersion" minOccurs="0"/>
                <xsd:element ref="ns4:Leaders" minOccurs="0"/>
                <xsd:element ref="ns4:Members" minOccurs="0"/>
                <xsd:element ref="ns4:Member_Groups" minOccurs="0"/>
                <xsd:element ref="ns4:Invited_Leaders" minOccurs="0"/>
                <xsd:element ref="ns4:Invited_Members" minOccurs="0"/>
                <xsd:element ref="ns4:Self_Registration_Enabled" minOccurs="0"/>
                <xsd:element ref="ns4:MediaServiceMetadata" minOccurs="0"/>
                <xsd:element ref="ns4:MediaServiceFastMetadata" minOccurs="0"/>
                <xsd:element ref="ns4:MediaServiceDateTaken" minOccurs="0"/>
                <xsd:element ref="ns4:CultureName" minOccurs="0"/>
                <xsd:element ref="ns4:TeamsChannelId" minOccurs="0"/>
                <xsd:element ref="ns4:Math_Settings" minOccurs="0"/>
                <xsd:element ref="ns4:Templates" minOccurs="0"/>
                <xsd:element ref="ns4:Teachers" minOccurs="0"/>
                <xsd:element ref="ns4:Students" minOccurs="0"/>
                <xsd:element ref="ns4:Student_Groups" minOccurs="0"/>
                <xsd:element ref="ns4:Distribution_Groups" minOccurs="0"/>
                <xsd:element ref="ns4:LMS_Mappings" minOccurs="0"/>
                <xsd:element ref="ns4:Invited_Teachers" minOccurs="0"/>
                <xsd:element ref="ns4:Invited_Students" minOccurs="0"/>
                <xsd:element ref="ns4:Self_Registration_Enabled0" minOccurs="0"/>
                <xsd:element ref="ns4:Has_Teacher_Only_SectionGroup" minOccurs="0"/>
                <xsd:element ref="ns4:Is_Collaboration_Space_Locked" minOccurs="0"/>
                <xsd:element ref="ns4:IsNotebookLocked"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060a8d-8658-43cb-a4f6-4892c9a2c849" elementFormDefault="qualified">
    <xsd:import namespace="http://schemas.microsoft.com/office/2006/documentManagement/types"/>
    <xsd:import namespace="http://schemas.microsoft.com/office/infopath/2007/PartnerControls"/>
    <xsd:element name="SharedWithDetails" ma:index="8" nillable="true" ma:displayName="Shared With Details"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304bf5-06f1-47fd-a567-0a6133fc434e"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AppVersion" ma:index="15" nillable="true" ma:displayName="App Version" ma:internalName="AppVersion">
      <xsd:simpleType>
        <xsd:restriction base="dms:Text"/>
      </xsd:simpleType>
    </xsd:element>
    <xsd:element name="Leaders" ma:index="16"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7"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8"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19" nillable="true" ma:displayName="Invited Leaders" ma:internalName="Invited_Leaders">
      <xsd:simpleType>
        <xsd:restriction base="dms:Note">
          <xsd:maxLength value="255"/>
        </xsd:restriction>
      </xsd:simpleType>
    </xsd:element>
    <xsd:element name="Invited_Members" ma:index="20" nillable="true" ma:displayName="Invited Members" ma:internalName="Invited_Members">
      <xsd:simpleType>
        <xsd:restriction base="dms:Note">
          <xsd:maxLength value="255"/>
        </xsd:restriction>
      </xsd:simpleType>
    </xsd:element>
    <xsd:element name="Self_Registration_Enabled" ma:index="21" nillable="true" ma:displayName="Self_Registration_Enabled" ma:internalName="Self_Registration_Enabled">
      <xsd:simpleType>
        <xsd:restriction base="dms:Boolean"/>
      </xsd:simpleType>
    </xsd:element>
    <xsd:element name="MediaServiceMetadata" ma:index="22" nillable="true" ma:displayName="MediaServiceMetadata" ma:description="" ma:hidden="true" ma:internalName="MediaServiceMetadata" ma:readOnly="true">
      <xsd:simpleType>
        <xsd:restriction base="dms:Note"/>
      </xsd:simpleType>
    </xsd:element>
    <xsd:element name="MediaServiceFastMetadata" ma:index="23" nillable="true" ma:displayName="MediaServiceFastMetadata" ma:description="" ma:hidden="true" ma:internalName="MediaServiceFastMetadata" ma:readOnly="true">
      <xsd:simpleType>
        <xsd:restriction base="dms:Note"/>
      </xsd:simpleType>
    </xsd:element>
    <xsd:element name="MediaServiceDateTaken" ma:index="24" nillable="true" ma:displayName="MediaServiceDateTaken" ma:hidden="true" ma:internalName="MediaServiceDateTaken" ma:readOnly="true">
      <xsd:simpleType>
        <xsd:restriction base="dms:Text"/>
      </xsd:simpleType>
    </xsd:element>
    <xsd:element name="CultureName" ma:index="25" nillable="true" ma:displayName="Culture Name" ma:internalName="CultureName">
      <xsd:simpleType>
        <xsd:restriction base="dms:Text"/>
      </xsd:simpleType>
    </xsd:element>
    <xsd:element name="TeamsChannelId" ma:index="26" nillable="true" ma:displayName="Teams Channel Id" ma:internalName="TeamsChannelId">
      <xsd:simpleType>
        <xsd:restriction base="dms:Text"/>
      </xsd:simpleType>
    </xsd:element>
    <xsd:element name="Math_Settings" ma:index="27" nillable="true" ma:displayName="Math Settings" ma:internalName="Math_Settings">
      <xsd:simpleType>
        <xsd:restriction base="dms:Text"/>
      </xsd:simpleType>
    </xsd:element>
    <xsd:element name="Templates" ma:index="28" nillable="true" ma:displayName="Templates" ma:internalName="Templates">
      <xsd:simpleType>
        <xsd:restriction base="dms:Note">
          <xsd:maxLength value="255"/>
        </xsd:restriction>
      </xsd:simpleType>
    </xsd:element>
    <xsd:element name="Teachers" ma:index="29"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0"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1"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2" nillable="true" ma:displayName="Distribution Groups" ma:internalName="Distribution_Groups">
      <xsd:simpleType>
        <xsd:restriction base="dms:Note">
          <xsd:maxLength value="255"/>
        </xsd:restriction>
      </xsd:simpleType>
    </xsd:element>
    <xsd:element name="LMS_Mappings" ma:index="33" nillable="true" ma:displayName="LMS Mappings" ma:internalName="LMS_Mappings">
      <xsd:simpleType>
        <xsd:restriction base="dms:Note">
          <xsd:maxLength value="255"/>
        </xsd:restriction>
      </xsd:simpleType>
    </xsd:element>
    <xsd:element name="Invited_Teachers" ma:index="34" nillable="true" ma:displayName="Invited Teachers" ma:internalName="Invited_Teachers">
      <xsd:simpleType>
        <xsd:restriction base="dms:Note">
          <xsd:maxLength value="255"/>
        </xsd:restriction>
      </xsd:simpleType>
    </xsd:element>
    <xsd:element name="Invited_Students" ma:index="35" nillable="true" ma:displayName="Invited Students" ma:internalName="Invited_Students">
      <xsd:simpleType>
        <xsd:restriction base="dms:Note">
          <xsd:maxLength value="255"/>
        </xsd:restriction>
      </xsd:simpleType>
    </xsd:element>
    <xsd:element name="Self_Registration_Enabled0" ma:index="36" nillable="true" ma:displayName="Self Registration Enabled" ma:internalName="Self_Registration_Enabled0">
      <xsd:simpleType>
        <xsd:restriction base="dms:Boolean"/>
      </xsd:simpleType>
    </xsd:element>
    <xsd:element name="Has_Teacher_Only_SectionGroup" ma:index="37" nillable="true" ma:displayName="Has Teacher Only SectionGroup" ma:internalName="Has_Teacher_Only_SectionGroup">
      <xsd:simpleType>
        <xsd:restriction base="dms:Boolean"/>
      </xsd:simpleType>
    </xsd:element>
    <xsd:element name="Is_Collaboration_Space_Locked" ma:index="38" nillable="true" ma:displayName="Is Collaboration Space Locked" ma:internalName="Is_Collaboration_Space_Locked">
      <xsd:simpleType>
        <xsd:restriction base="dms:Boolean"/>
      </xsd:simpleType>
    </xsd:element>
    <xsd:element name="IsNotebookLocked" ma:index="39" nillable="true" ma:displayName="Is Notebook Locked" ma:internalName="IsNotebookLocked">
      <xsd:simpleType>
        <xsd:restriction base="dms:Boolean"/>
      </xsd:simpleType>
    </xsd:element>
    <xsd:element name="MediaServiceAutoTags" ma:index="40" nillable="true" ma:displayName="Tags" ma:internalName="MediaServiceAutoTags" ma:readOnly="true">
      <xsd:simpleType>
        <xsd:restriction base="dms:Text"/>
      </xsd:simpleType>
    </xsd:element>
    <xsd:element name="MediaServiceOCR" ma:index="41" nillable="true" ma:displayName="Extracted Text" ma:internalName="MediaServiceOCR" ma:readOnly="true">
      <xsd:simpleType>
        <xsd:restriction base="dms:Note">
          <xsd:maxLength value="255"/>
        </xsd:restriction>
      </xsd:simpleType>
    </xsd:element>
    <xsd:element name="MediaServiceGenerationTime" ma:index="42" nillable="true" ma:displayName="MediaServiceGenerationTime" ma:hidden="true" ma:internalName="MediaServiceGenerationTime" ma:readOnly="true">
      <xsd:simpleType>
        <xsd:restriction base="dms:Text"/>
      </xsd:simpleType>
    </xsd:element>
    <xsd:element name="MediaServiceEventHashCode" ma:index="4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achers xmlns="39304bf5-06f1-47fd-a567-0a6133fc434e">
      <UserInfo>
        <DisplayName/>
        <AccountId xsi:nil="true"/>
        <AccountType/>
      </UserInfo>
    </Teachers>
    <Students xmlns="39304bf5-06f1-47fd-a567-0a6133fc434e">
      <UserInfo>
        <DisplayName/>
        <AccountId xsi:nil="true"/>
        <AccountType/>
      </UserInfo>
    </Students>
    <Invited_Leaders xmlns="39304bf5-06f1-47fd-a567-0a6133fc434e" xsi:nil="true"/>
    <LMS_Mappings xmlns="39304bf5-06f1-47fd-a567-0a6133fc434e" xsi:nil="true"/>
    <Invited_Members xmlns="39304bf5-06f1-47fd-a567-0a6133fc434e" xsi:nil="true"/>
    <Math_Settings xmlns="39304bf5-06f1-47fd-a567-0a6133fc434e" xsi:nil="true"/>
    <Owner xmlns="39304bf5-06f1-47fd-a567-0a6133fc434e">
      <UserInfo>
        <DisplayName/>
        <AccountId xsi:nil="true"/>
        <AccountType/>
      </UserInfo>
    </Owner>
    <Student_Groups xmlns="39304bf5-06f1-47fd-a567-0a6133fc434e">
      <UserInfo>
        <DisplayName/>
        <AccountId xsi:nil="true"/>
        <AccountType/>
      </UserInfo>
    </Student_Groups>
    <AppVersion xmlns="39304bf5-06f1-47fd-a567-0a6133fc434e" xsi:nil="true"/>
    <TeamsChannelId xmlns="39304bf5-06f1-47fd-a567-0a6133fc434e" xsi:nil="true"/>
    <DefaultSectionNames xmlns="39304bf5-06f1-47fd-a567-0a6133fc434e" xsi:nil="true"/>
    <Members xmlns="39304bf5-06f1-47fd-a567-0a6133fc434e">
      <UserInfo>
        <DisplayName/>
        <AccountId xsi:nil="true"/>
        <AccountType/>
      </UserInfo>
    </Members>
    <Templates xmlns="39304bf5-06f1-47fd-a567-0a6133fc434e" xsi:nil="true"/>
    <Self_Registration_Enabled0 xmlns="39304bf5-06f1-47fd-a567-0a6133fc434e" xsi:nil="true"/>
    <Has_Teacher_Only_SectionGroup xmlns="39304bf5-06f1-47fd-a567-0a6133fc434e" xsi:nil="true"/>
    <NotebookType xmlns="39304bf5-06f1-47fd-a567-0a6133fc434e" xsi:nil="true"/>
    <Invited_Teachers xmlns="39304bf5-06f1-47fd-a567-0a6133fc434e" xsi:nil="true"/>
    <Member_Groups xmlns="39304bf5-06f1-47fd-a567-0a6133fc434e">
      <UserInfo>
        <DisplayName/>
        <AccountId xsi:nil="true"/>
        <AccountType/>
      </UserInfo>
    </Member_Groups>
    <FolderType xmlns="39304bf5-06f1-47fd-a567-0a6133fc434e" xsi:nil="true"/>
    <Leaders xmlns="39304bf5-06f1-47fd-a567-0a6133fc434e">
      <UserInfo>
        <DisplayName/>
        <AccountId xsi:nil="true"/>
        <AccountType/>
      </UserInfo>
    </Leaders>
    <Self_Registration_Enabled xmlns="39304bf5-06f1-47fd-a567-0a6133fc434e" xsi:nil="true"/>
    <CultureName xmlns="39304bf5-06f1-47fd-a567-0a6133fc434e" xsi:nil="true"/>
    <Distribution_Groups xmlns="39304bf5-06f1-47fd-a567-0a6133fc434e" xsi:nil="true"/>
    <Invited_Students xmlns="39304bf5-06f1-47fd-a567-0a6133fc434e" xsi:nil="true"/>
    <IsNotebookLocked xmlns="39304bf5-06f1-47fd-a567-0a6133fc434e" xsi:nil="true"/>
    <Is_Collaboration_Space_Locked xmlns="39304bf5-06f1-47fd-a567-0a6133fc434e" xsi:nil="true"/>
  </documentManagement>
</p:properties>
</file>

<file path=customXml/itemProps1.xml><?xml version="1.0" encoding="utf-8"?>
<ds:datastoreItem xmlns:ds="http://schemas.openxmlformats.org/officeDocument/2006/customXml" ds:itemID="{E4815C2E-AC45-47F5-B804-15F25079014E}">
  <ds:schemaRefs>
    <ds:schemaRef ds:uri="39304bf5-06f1-47fd-a567-0a6133fc434e"/>
    <ds:schemaRef ds:uri="4e060a8d-8658-43cb-a4f6-4892c9a2c84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BBFB418-80EA-42B6-8C9A-DEF4D07906D1}">
  <ds:schemaRefs>
    <ds:schemaRef ds:uri="http://schemas.microsoft.com/sharepoint/v3/contenttype/forms"/>
  </ds:schemaRefs>
</ds:datastoreItem>
</file>

<file path=customXml/itemProps3.xml><?xml version="1.0" encoding="utf-8"?>
<ds:datastoreItem xmlns:ds="http://schemas.openxmlformats.org/officeDocument/2006/customXml" ds:itemID="{6D40701F-9B09-4BC5-A361-6A6F7E73E860}">
  <ds:schemaRefs>
    <ds:schemaRef ds:uri="4e060a8d-8658-43cb-a4f6-4892c9a2c849"/>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39304bf5-06f1-47fd-a567-0a6133fc434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12</TotalTime>
  <Words>297</Words>
  <Application>Microsoft Office PowerPoint</Application>
  <PresentationFormat>Widescreen</PresentationFormat>
  <Paragraphs>60</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Arial,Sans-Serif</vt:lpstr>
      <vt:lpstr>Calibri</vt:lpstr>
      <vt:lpstr>Calibri Light</vt:lpstr>
      <vt:lpstr>Times New Roman</vt:lpstr>
      <vt:lpstr>Office Theme</vt:lpstr>
      <vt:lpstr>Accessibility at the  University of Derby: Chapter 2  Claire Gardener </vt:lpstr>
      <vt:lpstr>Gathering Support</vt:lpstr>
      <vt:lpstr>Accessibility Statements </vt:lpstr>
      <vt:lpstr>Practical Outputs</vt:lpstr>
      <vt:lpstr>PowerPoint Presentation</vt:lpstr>
      <vt:lpstr>What's on the horizon</vt:lpstr>
      <vt:lpstr>Questions?  Claire Gardener c.gardener@derby.ac.uk @Cl4ireG </vt:lpstr>
    </vt:vector>
  </TitlesOfParts>
  <Company>University of Derby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Aligning Microsoft Teams &amp; Blackboard  Claire Gardener</dc:title>
  <dc:creator>Claire Gardener</dc:creator>
  <cp:lastModifiedBy>Claire Gardener</cp:lastModifiedBy>
  <cp:revision>41</cp:revision>
  <dcterms:created xsi:type="dcterms:W3CDTF">2020-01-03T13:12:23Z</dcterms:created>
  <dcterms:modified xsi:type="dcterms:W3CDTF">2020-01-05T19:15:39Z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0x0101002EC26797AAF8FC42A19EB141ED24C64F</vt:lpwstr>
  </property>
  <property fmtid="{D5CDD505-2E9C-101B-9397-08002B2CF9AE}" pid="3" name="MSIP_Label_d5f24b03-a7ad-4cfc-ae25-5f5e655700e8_Enabled">
    <vt:lpwstr>True</vt:lpwstr>
  </property>
  <property fmtid="{D5CDD505-2E9C-101B-9397-08002B2CF9AE}" pid="4" name="MSIP_Label_d5f24b03-a7ad-4cfc-ae25-5f5e655700e8_SiteId">
    <vt:lpwstr>98f1bb3a-5efa-4782-88ba-bd897db60e62</vt:lpwstr>
  </property>
  <property fmtid="{D5CDD505-2E9C-101B-9397-08002B2CF9AE}" pid="5" name="MSIP_Label_d5f24b03-a7ad-4cfc-ae25-5f5e655700e8_Owner">
    <vt:lpwstr>784423@derby.ac.uk</vt:lpwstr>
  </property>
  <property fmtid="{D5CDD505-2E9C-101B-9397-08002B2CF9AE}" pid="6" name="MSIP_Label_d5f24b03-a7ad-4cfc-ae25-5f5e655700e8_SetDate">
    <vt:lpwstr>2020-01-03T14:04:26.1548322Z</vt:lpwstr>
  </property>
  <property fmtid="{D5CDD505-2E9C-101B-9397-08002B2CF9AE}" pid="7" name="MSIP_Label_d5f24b03-a7ad-4cfc-ae25-5f5e655700e8_Name">
    <vt:lpwstr>Public</vt:lpwstr>
  </property>
  <property fmtid="{D5CDD505-2E9C-101B-9397-08002B2CF9AE}" pid="8" name="MSIP_Label_d5f24b03-a7ad-4cfc-ae25-5f5e655700e8_Application">
    <vt:lpwstr>Microsoft Azure Information Protection</vt:lpwstr>
  </property>
  <property fmtid="{D5CDD505-2E9C-101B-9397-08002B2CF9AE}" pid="9" name="MSIP_Label_d5f24b03-a7ad-4cfc-ae25-5f5e655700e8_Extended_MSFT_Method">
    <vt:lpwstr>Manual</vt:lpwstr>
  </property>
  <property fmtid="{D5CDD505-2E9C-101B-9397-08002B2CF9AE}" pid="10" name="Sensitivity">
    <vt:lpwstr>Public</vt:lpwstr>
  </property>
</Properties>
</file>