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0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9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4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2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8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3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9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4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4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1AF71-80E7-41DD-8422-5FD30755201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5273-B1E8-4B1D-9758-3C2A54D0A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8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1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Coffee  This slide should be just fine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Rich, mocha </a:t>
            </a:r>
            <a:r>
              <a:rPr lang="en-US" dirty="0" err="1" smtClean="0"/>
              <a:t>caramelization</a:t>
            </a:r>
            <a:r>
              <a:rPr lang="en-US" dirty="0" smtClean="0"/>
              <a:t> spoon as extra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flavour</a:t>
            </a:r>
            <a:r>
              <a:rPr lang="en-US" dirty="0" smtClean="0"/>
              <a:t>. Breve cream, in, </a:t>
            </a:r>
            <a:r>
              <a:rPr lang="en-US" dirty="0" err="1" smtClean="0"/>
              <a:t>caramelization</a:t>
            </a:r>
            <a:r>
              <a:rPr lang="en-US" dirty="0" smtClean="0"/>
              <a:t>, macchiato a to go roast crema. </a:t>
            </a:r>
            <a:r>
              <a:rPr lang="en-US" dirty="0" err="1" smtClean="0"/>
              <a:t>Cortado</a:t>
            </a:r>
            <a:r>
              <a:rPr lang="en-US" dirty="0" smtClean="0"/>
              <a:t>, spoon roast cultivar, single shot, redeye latte steamed acerbic trifecta strong.</a:t>
            </a:r>
          </a:p>
          <a:p>
            <a:endParaRPr lang="en-US" dirty="0" smtClean="0"/>
          </a:p>
          <a:p>
            <a:r>
              <a:rPr lang="en-US" dirty="0" smtClean="0"/>
              <a:t>Viennese, medium </a:t>
            </a:r>
            <a:r>
              <a:rPr lang="en-US" dirty="0" err="1" smtClean="0"/>
              <a:t>frappuccino</a:t>
            </a:r>
            <a:r>
              <a:rPr lang="en-US" dirty="0" smtClean="0"/>
              <a:t> spoon iced rich, that </a:t>
            </a:r>
            <a:r>
              <a:rPr lang="en-US" dirty="0" err="1" smtClean="0"/>
              <a:t>french</a:t>
            </a:r>
            <a:r>
              <a:rPr lang="en-US" dirty="0" smtClean="0"/>
              <a:t> press to go skinny </a:t>
            </a:r>
            <a:r>
              <a:rPr lang="en-US" dirty="0" err="1" smtClean="0"/>
              <a:t>irish</a:t>
            </a:r>
            <a:r>
              <a:rPr lang="en-US" dirty="0" smtClean="0"/>
              <a:t>. Id pumpkin spice so </a:t>
            </a:r>
            <a:r>
              <a:rPr lang="en-US" dirty="0" err="1" smtClean="0"/>
              <a:t>frappuccino</a:t>
            </a:r>
            <a:r>
              <a:rPr lang="en-US" dirty="0" smtClean="0"/>
              <a:t> siphon id </a:t>
            </a:r>
            <a:r>
              <a:rPr lang="en-US" dirty="0" err="1" smtClean="0"/>
              <a:t>lungo</a:t>
            </a:r>
            <a:r>
              <a:rPr lang="en-US" dirty="0" smtClean="0"/>
              <a:t> trifecta </a:t>
            </a:r>
            <a:r>
              <a:rPr lang="en-US" dirty="0" err="1" smtClean="0"/>
              <a:t>lungo</a:t>
            </a:r>
            <a:r>
              <a:rPr lang="en-US" dirty="0" smtClean="0"/>
              <a:t>. Aged sugar </a:t>
            </a:r>
            <a:r>
              <a:rPr lang="en-US" dirty="0" err="1" smtClean="0"/>
              <a:t>arabica</a:t>
            </a:r>
            <a:r>
              <a:rPr lang="en-US" dirty="0" smtClean="0"/>
              <a:t> kopi-</a:t>
            </a:r>
            <a:r>
              <a:rPr lang="en-US" dirty="0" err="1" smtClean="0"/>
              <a:t>luwak</a:t>
            </a:r>
            <a:r>
              <a:rPr lang="en-US" dirty="0" smtClean="0"/>
              <a:t> coffee dripper cappuccino.</a:t>
            </a:r>
          </a:p>
          <a:p>
            <a:endParaRPr lang="en-US" dirty="0" smtClean="0"/>
          </a:p>
          <a:p>
            <a:r>
              <a:rPr lang="en-US" dirty="0" smtClean="0"/>
              <a:t>Spoon, body, so cinnamon coffee roast crema. Dripper </a:t>
            </a:r>
            <a:r>
              <a:rPr lang="en-US" dirty="0" err="1" smtClean="0"/>
              <a:t>affogato</a:t>
            </a:r>
            <a:r>
              <a:rPr lang="en-US" dirty="0" smtClean="0"/>
              <a:t>, acerbic </a:t>
            </a:r>
            <a:r>
              <a:rPr lang="en-US" dirty="0" err="1" smtClean="0"/>
              <a:t>carajillo</a:t>
            </a:r>
            <a:r>
              <a:rPr lang="en-US" dirty="0" smtClean="0"/>
              <a:t> mocha aromatic latte whipped mug single origin. Java </a:t>
            </a:r>
            <a:r>
              <a:rPr lang="en-US" dirty="0" err="1" smtClean="0"/>
              <a:t>robusta</a:t>
            </a:r>
            <a:r>
              <a:rPr lang="en-US" dirty="0" smtClean="0"/>
              <a:t>, aromatic bar </a:t>
            </a:r>
            <a:r>
              <a:rPr lang="en-US" dirty="0" err="1" smtClean="0"/>
              <a:t>carajillo</a:t>
            </a:r>
            <a:r>
              <a:rPr lang="en-US" dirty="0" smtClean="0"/>
              <a:t> and brewed crema spoon mazagran variety percolator.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6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slide will contain image with no alt</a:t>
            </a:r>
            <a:endParaRPr lang="en-US" dirty="0"/>
          </a:p>
        </p:txBody>
      </p:sp>
      <p:pic>
        <p:nvPicPr>
          <p:cNvPr id="2050" name="Picture 2" descr="Image result for coffe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04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slide will have poor contrast in the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slide will have poor contrast in the body of the text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1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497367"/>
              </p:ext>
            </p:extLst>
          </p:nvPr>
        </p:nvGraphicFramePr>
        <p:xfrm>
          <a:off x="2032000" y="719666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12267995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557760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8796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2365959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8601714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13194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1321629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7584098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8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64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241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83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84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3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244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346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48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162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Test PowerPoint</vt:lpstr>
      <vt:lpstr>Coffee  This slide should be just fine</vt:lpstr>
      <vt:lpstr>This slide will contain image with no alt</vt:lpstr>
      <vt:lpstr>This slide will have poor contrast in the title</vt:lpstr>
      <vt:lpstr>PowerPoint Presentation</vt:lpstr>
    </vt:vector>
  </TitlesOfParts>
  <Company>The University of Tampa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PowerPoint</dc:title>
  <dc:creator>Sharon Austin</dc:creator>
  <cp:lastModifiedBy>Sharon Austin</cp:lastModifiedBy>
  <cp:revision>4</cp:revision>
  <dcterms:created xsi:type="dcterms:W3CDTF">2020-03-16T19:13:59Z</dcterms:created>
  <dcterms:modified xsi:type="dcterms:W3CDTF">2020-03-16T19:19:27Z</dcterms:modified>
</cp:coreProperties>
</file>